
<file path=[Content_Types].xml><?xml version="1.0" encoding="utf-8"?>
<Types xmlns="http://schemas.openxmlformats.org/package/2006/content-types">
  <Default Extension="xml" ContentType="application/xml"/>
  <Default Extension="jpeg" ContentType="image/jpeg"/>
  <Default Extension="jpg" ContentType="image/jpeg"/>
  <Default Extension="rels" ContentType="application/vnd.openxmlformats-package.relationships+xml"/>
  <Default Extension="wdp" ContentType="image/vnd.ms-photo"/>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4223" r:id="rId1"/>
  </p:sldMasterIdLst>
  <p:notesMasterIdLst>
    <p:notesMasterId r:id="rId13"/>
  </p:notesMasterIdLst>
  <p:handoutMasterIdLst>
    <p:handoutMasterId r:id="rId14"/>
  </p:handoutMasterIdLst>
  <p:sldIdLst>
    <p:sldId id="256" r:id="rId2"/>
    <p:sldId id="257" r:id="rId3"/>
    <p:sldId id="268" r:id="rId4"/>
    <p:sldId id="264" r:id="rId5"/>
    <p:sldId id="263" r:id="rId6"/>
    <p:sldId id="259" r:id="rId7"/>
    <p:sldId id="267" r:id="rId8"/>
    <p:sldId id="265" r:id="rId9"/>
    <p:sldId id="260" r:id="rId10"/>
    <p:sldId id="262" r:id="rId11"/>
    <p:sldId id="266" r:id="rId12"/>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rnWhat="handouts6" frameSlides="1"/>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100" d="100"/>
          <a:sy n="100" d="100"/>
        </p:scale>
        <p:origin x="-1368" y="-11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notesMaster" Target="notesMasters/notesMaster1.xml"/><Relationship Id="rId14" Type="http://schemas.openxmlformats.org/officeDocument/2006/relationships/handoutMaster" Target="handoutMasters/handoutMaster1.xml"/><Relationship Id="rId15" Type="http://schemas.openxmlformats.org/officeDocument/2006/relationships/printerSettings" Target="printerSettings/printerSettings1.bin"/><Relationship Id="rId16" Type="http://schemas.openxmlformats.org/officeDocument/2006/relationships/presProps" Target="presProps.xml"/><Relationship Id="rId17" Type="http://schemas.openxmlformats.org/officeDocument/2006/relationships/viewProps" Target="viewProps.xml"/><Relationship Id="rId18" Type="http://schemas.openxmlformats.org/officeDocument/2006/relationships/theme" Target="theme/theme1.xml"/><Relationship Id="rId19"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C6EA634-2667-2241-BD1E-0318FDBA4E73}" type="doc">
      <dgm:prSet loTypeId="urn:microsoft.com/office/officeart/2008/layout/HalfCircleOrganizationChart" loCatId="" qsTypeId="urn:microsoft.com/office/officeart/2005/8/quickstyle/simple2" qsCatId="simple" csTypeId="urn:microsoft.com/office/officeart/2005/8/colors/accent1_2" csCatId="accent1" phldr="1"/>
      <dgm:spPr/>
      <dgm:t>
        <a:bodyPr/>
        <a:lstStyle/>
        <a:p>
          <a:endParaRPr lang="en-US"/>
        </a:p>
      </dgm:t>
    </dgm:pt>
    <dgm:pt modelId="{E6652706-1F5E-E342-8B24-09DEDE4DA321}">
      <dgm:prSet phldrT="[Text]"/>
      <dgm:spPr/>
      <dgm:t>
        <a:bodyPr/>
        <a:lstStyle/>
        <a:p>
          <a:r>
            <a:rPr lang="en-US" dirty="0" smtClean="0"/>
            <a:t>Professional/Trade Orgs</a:t>
          </a:r>
          <a:endParaRPr lang="en-US" dirty="0"/>
        </a:p>
      </dgm:t>
    </dgm:pt>
    <dgm:pt modelId="{6AC4C6BA-963A-1D42-9914-C1AD34A10A52}" type="parTrans" cxnId="{70D4FE34-E3CD-634F-BDEA-21F47020D9D4}">
      <dgm:prSet/>
      <dgm:spPr/>
      <dgm:t>
        <a:bodyPr/>
        <a:lstStyle/>
        <a:p>
          <a:endParaRPr lang="en-US"/>
        </a:p>
      </dgm:t>
    </dgm:pt>
    <dgm:pt modelId="{3682E404-659A-054C-B309-FC546822E6CC}" type="sibTrans" cxnId="{70D4FE34-E3CD-634F-BDEA-21F47020D9D4}">
      <dgm:prSet/>
      <dgm:spPr/>
      <dgm:t>
        <a:bodyPr/>
        <a:lstStyle/>
        <a:p>
          <a:endParaRPr lang="en-US"/>
        </a:p>
      </dgm:t>
    </dgm:pt>
    <dgm:pt modelId="{B6F8EC5D-1445-794E-89BA-1125C30F080A}">
      <dgm:prSet phldrT="[Text]"/>
      <dgm:spPr/>
      <dgm:t>
        <a:bodyPr/>
        <a:lstStyle/>
        <a:p>
          <a:r>
            <a:rPr lang="en-US" dirty="0" smtClean="0"/>
            <a:t>Press</a:t>
          </a:r>
        </a:p>
      </dgm:t>
    </dgm:pt>
    <dgm:pt modelId="{F0C90553-AF8F-114A-8C02-EE8BF8972EFE}" type="parTrans" cxnId="{57E26929-7BE8-1947-B52A-C8B7E838987D}">
      <dgm:prSet/>
      <dgm:spPr/>
      <dgm:t>
        <a:bodyPr/>
        <a:lstStyle/>
        <a:p>
          <a:endParaRPr lang="en-US"/>
        </a:p>
      </dgm:t>
    </dgm:pt>
    <dgm:pt modelId="{B2EB1CF5-00F7-F24C-8EBF-7554D52477AE}" type="sibTrans" cxnId="{57E26929-7BE8-1947-B52A-C8B7E838987D}">
      <dgm:prSet/>
      <dgm:spPr/>
      <dgm:t>
        <a:bodyPr/>
        <a:lstStyle/>
        <a:p>
          <a:endParaRPr lang="en-US"/>
        </a:p>
      </dgm:t>
    </dgm:pt>
    <dgm:pt modelId="{339274C2-BE95-9F45-BD9D-F130639B1FB7}">
      <dgm:prSet/>
      <dgm:spPr/>
      <dgm:t>
        <a:bodyPr/>
        <a:lstStyle/>
        <a:p>
          <a:r>
            <a:rPr lang="en-US" dirty="0" smtClean="0"/>
            <a:t>Civil Servants</a:t>
          </a:r>
          <a:endParaRPr lang="en-US" dirty="0"/>
        </a:p>
      </dgm:t>
    </dgm:pt>
    <dgm:pt modelId="{76EAFF82-811D-234A-8B9E-E1983556B1C7}" type="parTrans" cxnId="{782D13B4-B26C-D543-A0D3-9E035AB77C9B}">
      <dgm:prSet/>
      <dgm:spPr/>
      <dgm:t>
        <a:bodyPr/>
        <a:lstStyle/>
        <a:p>
          <a:endParaRPr lang="en-US"/>
        </a:p>
      </dgm:t>
    </dgm:pt>
    <dgm:pt modelId="{483E6652-AF83-2444-8A41-168E8057CA7E}" type="sibTrans" cxnId="{782D13B4-B26C-D543-A0D3-9E035AB77C9B}">
      <dgm:prSet/>
      <dgm:spPr/>
      <dgm:t>
        <a:bodyPr/>
        <a:lstStyle/>
        <a:p>
          <a:endParaRPr lang="en-US"/>
        </a:p>
      </dgm:t>
    </dgm:pt>
    <dgm:pt modelId="{3A644BAB-788B-D140-8465-544FA72B312F}">
      <dgm:prSet/>
      <dgm:spPr/>
      <dgm:t>
        <a:bodyPr/>
        <a:lstStyle/>
        <a:p>
          <a:r>
            <a:rPr lang="en-US" dirty="0" smtClean="0"/>
            <a:t>NYC Teachers</a:t>
          </a:r>
          <a:endParaRPr lang="en-US" dirty="0"/>
        </a:p>
      </dgm:t>
    </dgm:pt>
    <dgm:pt modelId="{312CB0E2-BFF1-964B-99AB-7302308D8466}" type="parTrans" cxnId="{E6D3DD24-2998-AE46-9489-624C6ACF0376}">
      <dgm:prSet/>
      <dgm:spPr/>
      <dgm:t>
        <a:bodyPr/>
        <a:lstStyle/>
        <a:p>
          <a:endParaRPr lang="en-US"/>
        </a:p>
      </dgm:t>
    </dgm:pt>
    <dgm:pt modelId="{6FCE1D3E-FE8D-A344-A746-E7332DAE30AE}" type="sibTrans" cxnId="{E6D3DD24-2998-AE46-9489-624C6ACF0376}">
      <dgm:prSet/>
      <dgm:spPr/>
      <dgm:t>
        <a:bodyPr/>
        <a:lstStyle/>
        <a:p>
          <a:endParaRPr lang="en-US"/>
        </a:p>
      </dgm:t>
    </dgm:pt>
    <dgm:pt modelId="{B69C213C-77D1-8A4C-90D2-84F6C6BA728A}">
      <dgm:prSet/>
      <dgm:spPr/>
      <dgm:t>
        <a:bodyPr/>
        <a:lstStyle/>
        <a:p>
          <a:r>
            <a:rPr lang="en-US" dirty="0" smtClean="0"/>
            <a:t>Council of the Associates-</a:t>
          </a:r>
          <a:endParaRPr lang="en-US" dirty="0"/>
        </a:p>
      </dgm:t>
    </dgm:pt>
    <dgm:pt modelId="{636B4DAE-5B76-324A-90A7-4F9FC7C87CDE}" type="parTrans" cxnId="{D2A67C99-C496-A044-A79A-2BAFB1535253}">
      <dgm:prSet/>
      <dgm:spPr/>
      <dgm:t>
        <a:bodyPr/>
        <a:lstStyle/>
        <a:p>
          <a:endParaRPr lang="en-US"/>
        </a:p>
      </dgm:t>
    </dgm:pt>
    <dgm:pt modelId="{F49F5BF8-E03A-7F46-A0A1-422F3CED606C}" type="sibTrans" cxnId="{D2A67C99-C496-A044-A79A-2BAFB1535253}">
      <dgm:prSet/>
      <dgm:spPr/>
      <dgm:t>
        <a:bodyPr/>
        <a:lstStyle/>
        <a:p>
          <a:endParaRPr lang="en-US"/>
        </a:p>
      </dgm:t>
    </dgm:pt>
    <dgm:pt modelId="{03285034-8314-FB4B-A64E-BD2141AD6A72}">
      <dgm:prSet/>
      <dgm:spPr/>
      <dgm:t>
        <a:bodyPr/>
        <a:lstStyle/>
        <a:p>
          <a:r>
            <a:rPr lang="en-US" dirty="0" smtClean="0"/>
            <a:t>Others</a:t>
          </a:r>
          <a:endParaRPr lang="en-US" dirty="0"/>
        </a:p>
      </dgm:t>
    </dgm:pt>
    <dgm:pt modelId="{3B9C4BBB-C9EB-3845-ABF0-1DC08040B972}" type="parTrans" cxnId="{CB262D15-126B-BA40-9927-6A0C5F203C2C}">
      <dgm:prSet/>
      <dgm:spPr/>
      <dgm:t>
        <a:bodyPr/>
        <a:lstStyle/>
        <a:p>
          <a:endParaRPr lang="en-US"/>
        </a:p>
      </dgm:t>
    </dgm:pt>
    <dgm:pt modelId="{7B359EE1-FD70-324F-97D8-54565046D8DC}" type="sibTrans" cxnId="{CB262D15-126B-BA40-9927-6A0C5F203C2C}">
      <dgm:prSet/>
      <dgm:spPr/>
      <dgm:t>
        <a:bodyPr/>
        <a:lstStyle/>
        <a:p>
          <a:endParaRPr lang="en-US"/>
        </a:p>
      </dgm:t>
    </dgm:pt>
    <dgm:pt modelId="{E4235342-969F-F449-A58B-34D764331C62}">
      <dgm:prSet/>
      <dgm:spPr/>
      <dgm:t>
        <a:bodyPr/>
        <a:lstStyle/>
        <a:p>
          <a:r>
            <a:rPr lang="en-US" dirty="0" smtClean="0"/>
            <a:t>Alumni</a:t>
          </a:r>
          <a:endParaRPr lang="en-US" dirty="0"/>
        </a:p>
      </dgm:t>
    </dgm:pt>
    <dgm:pt modelId="{AB66CAA7-C636-0641-B01B-39294969BBB4}" type="parTrans" cxnId="{8CAC973D-A1D4-4943-8FE4-F9C65A824087}">
      <dgm:prSet/>
      <dgm:spPr/>
      <dgm:t>
        <a:bodyPr/>
        <a:lstStyle/>
        <a:p>
          <a:endParaRPr lang="en-US"/>
        </a:p>
      </dgm:t>
    </dgm:pt>
    <dgm:pt modelId="{FF3295D1-5C82-0A40-A11C-A016996A0EE3}" type="sibTrans" cxnId="{8CAC973D-A1D4-4943-8FE4-F9C65A824087}">
      <dgm:prSet/>
      <dgm:spPr/>
      <dgm:t>
        <a:bodyPr/>
        <a:lstStyle/>
        <a:p>
          <a:endParaRPr lang="en-US"/>
        </a:p>
      </dgm:t>
    </dgm:pt>
    <dgm:pt modelId="{80B9E047-EF5E-9D4C-B544-7B3B6652F569}" type="pres">
      <dgm:prSet presAssocID="{CC6EA634-2667-2241-BD1E-0318FDBA4E73}" presName="Name0" presStyleCnt="0">
        <dgm:presLayoutVars>
          <dgm:orgChart val="1"/>
          <dgm:chPref val="1"/>
          <dgm:dir/>
          <dgm:animOne val="branch"/>
          <dgm:animLvl val="lvl"/>
          <dgm:resizeHandles/>
        </dgm:presLayoutVars>
      </dgm:prSet>
      <dgm:spPr/>
    </dgm:pt>
    <dgm:pt modelId="{B0EE986C-A756-2A4B-A1C6-642B210D2F09}" type="pres">
      <dgm:prSet presAssocID="{B69C213C-77D1-8A4C-90D2-84F6C6BA728A}" presName="hierRoot1" presStyleCnt="0">
        <dgm:presLayoutVars>
          <dgm:hierBranch val="init"/>
        </dgm:presLayoutVars>
      </dgm:prSet>
      <dgm:spPr/>
    </dgm:pt>
    <dgm:pt modelId="{D1D750B9-974B-394B-B2F6-8F525258762C}" type="pres">
      <dgm:prSet presAssocID="{B69C213C-77D1-8A4C-90D2-84F6C6BA728A}" presName="rootComposite1" presStyleCnt="0"/>
      <dgm:spPr/>
    </dgm:pt>
    <dgm:pt modelId="{4CADF428-BC3B-4544-9816-808018E14D27}" type="pres">
      <dgm:prSet presAssocID="{B69C213C-77D1-8A4C-90D2-84F6C6BA728A}" presName="rootText1" presStyleLbl="alignAcc1" presStyleIdx="0" presStyleCnt="0">
        <dgm:presLayoutVars>
          <dgm:chPref val="3"/>
        </dgm:presLayoutVars>
      </dgm:prSet>
      <dgm:spPr/>
      <dgm:t>
        <a:bodyPr/>
        <a:lstStyle/>
        <a:p>
          <a:endParaRPr lang="en-US"/>
        </a:p>
      </dgm:t>
    </dgm:pt>
    <dgm:pt modelId="{F0E52FB4-A176-EF45-B2D2-359D309D6CAF}" type="pres">
      <dgm:prSet presAssocID="{B69C213C-77D1-8A4C-90D2-84F6C6BA728A}" presName="topArc1" presStyleLbl="parChTrans1D1" presStyleIdx="0" presStyleCnt="14"/>
      <dgm:spPr/>
    </dgm:pt>
    <dgm:pt modelId="{98EB313C-8EBB-CE49-8D26-54EDBD3E101B}" type="pres">
      <dgm:prSet presAssocID="{B69C213C-77D1-8A4C-90D2-84F6C6BA728A}" presName="bottomArc1" presStyleLbl="parChTrans1D1" presStyleIdx="1" presStyleCnt="14"/>
      <dgm:spPr/>
    </dgm:pt>
    <dgm:pt modelId="{76F5547A-8405-744E-A1C9-39E529162715}" type="pres">
      <dgm:prSet presAssocID="{B69C213C-77D1-8A4C-90D2-84F6C6BA728A}" presName="topConnNode1" presStyleLbl="node1" presStyleIdx="0" presStyleCnt="0"/>
      <dgm:spPr/>
    </dgm:pt>
    <dgm:pt modelId="{2033FD2C-DD66-6D45-89D4-74C0FA788610}" type="pres">
      <dgm:prSet presAssocID="{B69C213C-77D1-8A4C-90D2-84F6C6BA728A}" presName="hierChild2" presStyleCnt="0"/>
      <dgm:spPr/>
    </dgm:pt>
    <dgm:pt modelId="{89C8A857-03CA-D24B-AA10-12340E19FE67}" type="pres">
      <dgm:prSet presAssocID="{AB66CAA7-C636-0641-B01B-39294969BBB4}" presName="Name28" presStyleLbl="parChTrans1D2" presStyleIdx="0" presStyleCnt="6"/>
      <dgm:spPr/>
    </dgm:pt>
    <dgm:pt modelId="{C3E2C4BC-B2BC-7C47-B2C9-3C9B24F7712F}" type="pres">
      <dgm:prSet presAssocID="{E4235342-969F-F449-A58B-34D764331C62}" presName="hierRoot2" presStyleCnt="0">
        <dgm:presLayoutVars>
          <dgm:hierBranch val="init"/>
        </dgm:presLayoutVars>
      </dgm:prSet>
      <dgm:spPr/>
    </dgm:pt>
    <dgm:pt modelId="{E8ADF9EA-8C4F-2245-BCFC-0B59BB0C2122}" type="pres">
      <dgm:prSet presAssocID="{E4235342-969F-F449-A58B-34D764331C62}" presName="rootComposite2" presStyleCnt="0"/>
      <dgm:spPr/>
    </dgm:pt>
    <dgm:pt modelId="{37AF7FDF-CA81-3E47-8157-A4022A332C54}" type="pres">
      <dgm:prSet presAssocID="{E4235342-969F-F449-A58B-34D764331C62}" presName="rootText2" presStyleLbl="alignAcc1" presStyleIdx="0" presStyleCnt="0">
        <dgm:presLayoutVars>
          <dgm:chPref val="3"/>
        </dgm:presLayoutVars>
      </dgm:prSet>
      <dgm:spPr/>
    </dgm:pt>
    <dgm:pt modelId="{1BFF7095-F5F2-5042-B20E-5BC49EDC8C28}" type="pres">
      <dgm:prSet presAssocID="{E4235342-969F-F449-A58B-34D764331C62}" presName="topArc2" presStyleLbl="parChTrans1D1" presStyleIdx="2" presStyleCnt="14"/>
      <dgm:spPr/>
    </dgm:pt>
    <dgm:pt modelId="{9E8C79E2-856B-EA4F-A232-4B06A46561F5}" type="pres">
      <dgm:prSet presAssocID="{E4235342-969F-F449-A58B-34D764331C62}" presName="bottomArc2" presStyleLbl="parChTrans1D1" presStyleIdx="3" presStyleCnt="14"/>
      <dgm:spPr/>
    </dgm:pt>
    <dgm:pt modelId="{E41F0F1F-5E5E-A640-ADB6-27A34C3754C4}" type="pres">
      <dgm:prSet presAssocID="{E4235342-969F-F449-A58B-34D764331C62}" presName="topConnNode2" presStyleLbl="node2" presStyleIdx="0" presStyleCnt="0"/>
      <dgm:spPr/>
    </dgm:pt>
    <dgm:pt modelId="{67CBA368-2CC6-9B42-A725-72523A3F1B3D}" type="pres">
      <dgm:prSet presAssocID="{E4235342-969F-F449-A58B-34D764331C62}" presName="hierChild4" presStyleCnt="0"/>
      <dgm:spPr/>
    </dgm:pt>
    <dgm:pt modelId="{3D04F846-4DBB-E140-B717-C594AA679573}" type="pres">
      <dgm:prSet presAssocID="{E4235342-969F-F449-A58B-34D764331C62}" presName="hierChild5" presStyleCnt="0"/>
      <dgm:spPr/>
    </dgm:pt>
    <dgm:pt modelId="{4DD488B2-19BF-7145-B323-1DA5D7646B93}" type="pres">
      <dgm:prSet presAssocID="{6AC4C6BA-963A-1D42-9914-C1AD34A10A52}" presName="Name28" presStyleLbl="parChTrans1D2" presStyleIdx="1" presStyleCnt="6"/>
      <dgm:spPr/>
    </dgm:pt>
    <dgm:pt modelId="{0CAA0E43-AD26-804D-BB66-072C6551EBDD}" type="pres">
      <dgm:prSet presAssocID="{E6652706-1F5E-E342-8B24-09DEDE4DA321}" presName="hierRoot2" presStyleCnt="0">
        <dgm:presLayoutVars>
          <dgm:hierBranch val="init"/>
        </dgm:presLayoutVars>
      </dgm:prSet>
      <dgm:spPr/>
    </dgm:pt>
    <dgm:pt modelId="{E3E18E81-0DB9-8744-A512-BBD982334DFF}" type="pres">
      <dgm:prSet presAssocID="{E6652706-1F5E-E342-8B24-09DEDE4DA321}" presName="rootComposite2" presStyleCnt="0"/>
      <dgm:spPr/>
    </dgm:pt>
    <dgm:pt modelId="{E3F09D55-6DCD-4C4F-9C66-C4D97F1AC058}" type="pres">
      <dgm:prSet presAssocID="{E6652706-1F5E-E342-8B24-09DEDE4DA321}" presName="rootText2" presStyleLbl="alignAcc1" presStyleIdx="0" presStyleCnt="0">
        <dgm:presLayoutVars>
          <dgm:chPref val="3"/>
        </dgm:presLayoutVars>
      </dgm:prSet>
      <dgm:spPr/>
      <dgm:t>
        <a:bodyPr/>
        <a:lstStyle/>
        <a:p>
          <a:endParaRPr lang="en-US"/>
        </a:p>
      </dgm:t>
    </dgm:pt>
    <dgm:pt modelId="{0919CDBE-555B-0243-A6F4-98D87B12210A}" type="pres">
      <dgm:prSet presAssocID="{E6652706-1F5E-E342-8B24-09DEDE4DA321}" presName="topArc2" presStyleLbl="parChTrans1D1" presStyleIdx="4" presStyleCnt="14"/>
      <dgm:spPr/>
    </dgm:pt>
    <dgm:pt modelId="{AF7D2EFD-0F6A-2A4D-85B5-60F80F1B6A2E}" type="pres">
      <dgm:prSet presAssocID="{E6652706-1F5E-E342-8B24-09DEDE4DA321}" presName="bottomArc2" presStyleLbl="parChTrans1D1" presStyleIdx="5" presStyleCnt="14"/>
      <dgm:spPr/>
    </dgm:pt>
    <dgm:pt modelId="{9B688273-97AF-3141-9CF2-4CA545081C3A}" type="pres">
      <dgm:prSet presAssocID="{E6652706-1F5E-E342-8B24-09DEDE4DA321}" presName="topConnNode2" presStyleLbl="node2" presStyleIdx="0" presStyleCnt="0"/>
      <dgm:spPr/>
    </dgm:pt>
    <dgm:pt modelId="{A18F67BF-A4B7-8946-AC92-C8BDC8E06748}" type="pres">
      <dgm:prSet presAssocID="{E6652706-1F5E-E342-8B24-09DEDE4DA321}" presName="hierChild4" presStyleCnt="0"/>
      <dgm:spPr/>
    </dgm:pt>
    <dgm:pt modelId="{B44795E3-14F3-CE4F-8FB8-74ECAD48368F}" type="pres">
      <dgm:prSet presAssocID="{E6652706-1F5E-E342-8B24-09DEDE4DA321}" presName="hierChild5" presStyleCnt="0"/>
      <dgm:spPr/>
    </dgm:pt>
    <dgm:pt modelId="{A6C006BB-CD18-2344-A754-F7772B213297}" type="pres">
      <dgm:prSet presAssocID="{F0C90553-AF8F-114A-8C02-EE8BF8972EFE}" presName="Name28" presStyleLbl="parChTrans1D2" presStyleIdx="2" presStyleCnt="6"/>
      <dgm:spPr/>
    </dgm:pt>
    <dgm:pt modelId="{9280319A-5080-F940-89A6-92E273779905}" type="pres">
      <dgm:prSet presAssocID="{B6F8EC5D-1445-794E-89BA-1125C30F080A}" presName="hierRoot2" presStyleCnt="0">
        <dgm:presLayoutVars>
          <dgm:hierBranch val="init"/>
        </dgm:presLayoutVars>
      </dgm:prSet>
      <dgm:spPr/>
    </dgm:pt>
    <dgm:pt modelId="{E0811EC2-D18D-FC4D-858F-ED640664902B}" type="pres">
      <dgm:prSet presAssocID="{B6F8EC5D-1445-794E-89BA-1125C30F080A}" presName="rootComposite2" presStyleCnt="0"/>
      <dgm:spPr/>
    </dgm:pt>
    <dgm:pt modelId="{EEDF3321-165E-E145-AFFC-010F6908A251}" type="pres">
      <dgm:prSet presAssocID="{B6F8EC5D-1445-794E-89BA-1125C30F080A}" presName="rootText2" presStyleLbl="alignAcc1" presStyleIdx="0" presStyleCnt="0">
        <dgm:presLayoutVars>
          <dgm:chPref val="3"/>
        </dgm:presLayoutVars>
      </dgm:prSet>
      <dgm:spPr/>
      <dgm:t>
        <a:bodyPr/>
        <a:lstStyle/>
        <a:p>
          <a:endParaRPr lang="en-US"/>
        </a:p>
      </dgm:t>
    </dgm:pt>
    <dgm:pt modelId="{D21C8911-4232-7243-A596-AFC70881D133}" type="pres">
      <dgm:prSet presAssocID="{B6F8EC5D-1445-794E-89BA-1125C30F080A}" presName="topArc2" presStyleLbl="parChTrans1D1" presStyleIdx="6" presStyleCnt="14"/>
      <dgm:spPr/>
    </dgm:pt>
    <dgm:pt modelId="{6C961008-8518-6C49-94FA-E4DBB33B5384}" type="pres">
      <dgm:prSet presAssocID="{B6F8EC5D-1445-794E-89BA-1125C30F080A}" presName="bottomArc2" presStyleLbl="parChTrans1D1" presStyleIdx="7" presStyleCnt="14"/>
      <dgm:spPr/>
    </dgm:pt>
    <dgm:pt modelId="{F1A2CF54-C20A-C64C-A5DF-3B89AC7A7C27}" type="pres">
      <dgm:prSet presAssocID="{B6F8EC5D-1445-794E-89BA-1125C30F080A}" presName="topConnNode2" presStyleLbl="node2" presStyleIdx="0" presStyleCnt="0"/>
      <dgm:spPr/>
    </dgm:pt>
    <dgm:pt modelId="{223134B8-A23D-8741-9592-3F4F59D5E505}" type="pres">
      <dgm:prSet presAssocID="{B6F8EC5D-1445-794E-89BA-1125C30F080A}" presName="hierChild4" presStyleCnt="0"/>
      <dgm:spPr/>
    </dgm:pt>
    <dgm:pt modelId="{34F35CDD-AB58-5F42-95F1-628E94125794}" type="pres">
      <dgm:prSet presAssocID="{B6F8EC5D-1445-794E-89BA-1125C30F080A}" presName="hierChild5" presStyleCnt="0"/>
      <dgm:spPr/>
    </dgm:pt>
    <dgm:pt modelId="{A3E6B663-6880-DA4E-A414-613251B86947}" type="pres">
      <dgm:prSet presAssocID="{76EAFF82-811D-234A-8B9E-E1983556B1C7}" presName="Name28" presStyleLbl="parChTrans1D2" presStyleIdx="3" presStyleCnt="6"/>
      <dgm:spPr/>
    </dgm:pt>
    <dgm:pt modelId="{E64E3E5F-7605-2842-9B44-847121D6B7A4}" type="pres">
      <dgm:prSet presAssocID="{339274C2-BE95-9F45-BD9D-F130639B1FB7}" presName="hierRoot2" presStyleCnt="0">
        <dgm:presLayoutVars>
          <dgm:hierBranch val="init"/>
        </dgm:presLayoutVars>
      </dgm:prSet>
      <dgm:spPr/>
    </dgm:pt>
    <dgm:pt modelId="{4CFA7E3C-AD4A-CF4F-B87D-42BC01B5F0E4}" type="pres">
      <dgm:prSet presAssocID="{339274C2-BE95-9F45-BD9D-F130639B1FB7}" presName="rootComposite2" presStyleCnt="0"/>
      <dgm:spPr/>
    </dgm:pt>
    <dgm:pt modelId="{CB63B96B-D573-0D4B-A3FE-9FDFA8E8715B}" type="pres">
      <dgm:prSet presAssocID="{339274C2-BE95-9F45-BD9D-F130639B1FB7}" presName="rootText2" presStyleLbl="alignAcc1" presStyleIdx="0" presStyleCnt="0">
        <dgm:presLayoutVars>
          <dgm:chPref val="3"/>
        </dgm:presLayoutVars>
      </dgm:prSet>
      <dgm:spPr/>
      <dgm:t>
        <a:bodyPr/>
        <a:lstStyle/>
        <a:p>
          <a:endParaRPr lang="en-US"/>
        </a:p>
      </dgm:t>
    </dgm:pt>
    <dgm:pt modelId="{1D9BDFD4-698D-704D-ACC4-4C575453075D}" type="pres">
      <dgm:prSet presAssocID="{339274C2-BE95-9F45-BD9D-F130639B1FB7}" presName="topArc2" presStyleLbl="parChTrans1D1" presStyleIdx="8" presStyleCnt="14"/>
      <dgm:spPr/>
    </dgm:pt>
    <dgm:pt modelId="{44583192-7690-3049-A109-D09E365F2A27}" type="pres">
      <dgm:prSet presAssocID="{339274C2-BE95-9F45-BD9D-F130639B1FB7}" presName="bottomArc2" presStyleLbl="parChTrans1D1" presStyleIdx="9" presStyleCnt="14"/>
      <dgm:spPr/>
    </dgm:pt>
    <dgm:pt modelId="{C276F727-F5EA-2F4F-A6DC-2A899BE4B44C}" type="pres">
      <dgm:prSet presAssocID="{339274C2-BE95-9F45-BD9D-F130639B1FB7}" presName="topConnNode2" presStyleLbl="node2" presStyleIdx="0" presStyleCnt="0"/>
      <dgm:spPr/>
    </dgm:pt>
    <dgm:pt modelId="{621D9D00-D667-354E-8B93-4E40231E7059}" type="pres">
      <dgm:prSet presAssocID="{339274C2-BE95-9F45-BD9D-F130639B1FB7}" presName="hierChild4" presStyleCnt="0"/>
      <dgm:spPr/>
    </dgm:pt>
    <dgm:pt modelId="{FBB165C3-597D-C342-8DBC-28E921065CC5}" type="pres">
      <dgm:prSet presAssocID="{339274C2-BE95-9F45-BD9D-F130639B1FB7}" presName="hierChild5" presStyleCnt="0"/>
      <dgm:spPr/>
    </dgm:pt>
    <dgm:pt modelId="{7E5C26B0-E423-254B-B426-994CEC236D96}" type="pres">
      <dgm:prSet presAssocID="{312CB0E2-BFF1-964B-99AB-7302308D8466}" presName="Name28" presStyleLbl="parChTrans1D2" presStyleIdx="4" presStyleCnt="6"/>
      <dgm:spPr/>
    </dgm:pt>
    <dgm:pt modelId="{C7732A01-F7C7-A74A-84CB-7DC16BFF4309}" type="pres">
      <dgm:prSet presAssocID="{3A644BAB-788B-D140-8465-544FA72B312F}" presName="hierRoot2" presStyleCnt="0">
        <dgm:presLayoutVars>
          <dgm:hierBranch val="init"/>
        </dgm:presLayoutVars>
      </dgm:prSet>
      <dgm:spPr/>
    </dgm:pt>
    <dgm:pt modelId="{C501A924-35AE-C540-A41C-A744CB1E8C6E}" type="pres">
      <dgm:prSet presAssocID="{3A644BAB-788B-D140-8465-544FA72B312F}" presName="rootComposite2" presStyleCnt="0"/>
      <dgm:spPr/>
    </dgm:pt>
    <dgm:pt modelId="{E11337F0-12B7-BD45-BE85-C0A2D645204A}" type="pres">
      <dgm:prSet presAssocID="{3A644BAB-788B-D140-8465-544FA72B312F}" presName="rootText2" presStyleLbl="alignAcc1" presStyleIdx="0" presStyleCnt="0" custFlipHor="1" custScaleX="56993">
        <dgm:presLayoutVars>
          <dgm:chPref val="3"/>
        </dgm:presLayoutVars>
      </dgm:prSet>
      <dgm:spPr/>
      <dgm:t>
        <a:bodyPr/>
        <a:lstStyle/>
        <a:p>
          <a:endParaRPr lang="en-US"/>
        </a:p>
      </dgm:t>
    </dgm:pt>
    <dgm:pt modelId="{CD855DD7-C300-5840-9881-D6049FBFFA09}" type="pres">
      <dgm:prSet presAssocID="{3A644BAB-788B-D140-8465-544FA72B312F}" presName="topArc2" presStyleLbl="parChTrans1D1" presStyleIdx="10" presStyleCnt="14"/>
      <dgm:spPr/>
    </dgm:pt>
    <dgm:pt modelId="{81D3D2F6-4DDA-EA4F-82B9-7CE5B51C66FF}" type="pres">
      <dgm:prSet presAssocID="{3A644BAB-788B-D140-8465-544FA72B312F}" presName="bottomArc2" presStyleLbl="parChTrans1D1" presStyleIdx="11" presStyleCnt="14"/>
      <dgm:spPr/>
    </dgm:pt>
    <dgm:pt modelId="{B8E1A101-1769-CC47-93C7-6571D54C0904}" type="pres">
      <dgm:prSet presAssocID="{3A644BAB-788B-D140-8465-544FA72B312F}" presName="topConnNode2" presStyleLbl="node2" presStyleIdx="0" presStyleCnt="0"/>
      <dgm:spPr/>
    </dgm:pt>
    <dgm:pt modelId="{3B85C566-1F76-184F-8D8D-1C06568074FD}" type="pres">
      <dgm:prSet presAssocID="{3A644BAB-788B-D140-8465-544FA72B312F}" presName="hierChild4" presStyleCnt="0"/>
      <dgm:spPr/>
    </dgm:pt>
    <dgm:pt modelId="{59D96C90-5362-AC46-8C39-F9F260B29E61}" type="pres">
      <dgm:prSet presAssocID="{3A644BAB-788B-D140-8465-544FA72B312F}" presName="hierChild5" presStyleCnt="0"/>
      <dgm:spPr/>
    </dgm:pt>
    <dgm:pt modelId="{7D9F2EB8-7021-804C-A25B-9557C918ADBE}" type="pres">
      <dgm:prSet presAssocID="{3B9C4BBB-C9EB-3845-ABF0-1DC08040B972}" presName="Name28" presStyleLbl="parChTrans1D2" presStyleIdx="5" presStyleCnt="6"/>
      <dgm:spPr/>
    </dgm:pt>
    <dgm:pt modelId="{855051A4-5E49-1C41-9D42-9FF9FFCF1BCF}" type="pres">
      <dgm:prSet presAssocID="{03285034-8314-FB4B-A64E-BD2141AD6A72}" presName="hierRoot2" presStyleCnt="0">
        <dgm:presLayoutVars>
          <dgm:hierBranch val="init"/>
        </dgm:presLayoutVars>
      </dgm:prSet>
      <dgm:spPr/>
    </dgm:pt>
    <dgm:pt modelId="{26A8AD2E-AAED-5347-8B9E-7AA9A2936EAF}" type="pres">
      <dgm:prSet presAssocID="{03285034-8314-FB4B-A64E-BD2141AD6A72}" presName="rootComposite2" presStyleCnt="0"/>
      <dgm:spPr/>
    </dgm:pt>
    <dgm:pt modelId="{4F39349A-5EC3-E945-B689-8D56630FDDAB}" type="pres">
      <dgm:prSet presAssocID="{03285034-8314-FB4B-A64E-BD2141AD6A72}" presName="rootText2" presStyleLbl="alignAcc1" presStyleIdx="0" presStyleCnt="0">
        <dgm:presLayoutVars>
          <dgm:chPref val="3"/>
        </dgm:presLayoutVars>
      </dgm:prSet>
      <dgm:spPr/>
      <dgm:t>
        <a:bodyPr/>
        <a:lstStyle/>
        <a:p>
          <a:endParaRPr lang="en-US"/>
        </a:p>
      </dgm:t>
    </dgm:pt>
    <dgm:pt modelId="{9ADD105D-542C-5F4F-942F-DDAD9593D5D4}" type="pres">
      <dgm:prSet presAssocID="{03285034-8314-FB4B-A64E-BD2141AD6A72}" presName="topArc2" presStyleLbl="parChTrans1D1" presStyleIdx="12" presStyleCnt="14"/>
      <dgm:spPr/>
    </dgm:pt>
    <dgm:pt modelId="{EEADD2AB-5735-4B4F-A815-0A829CA66FF9}" type="pres">
      <dgm:prSet presAssocID="{03285034-8314-FB4B-A64E-BD2141AD6A72}" presName="bottomArc2" presStyleLbl="parChTrans1D1" presStyleIdx="13" presStyleCnt="14"/>
      <dgm:spPr/>
    </dgm:pt>
    <dgm:pt modelId="{F3C91877-EFEF-1E47-A3E4-9CF7222B093D}" type="pres">
      <dgm:prSet presAssocID="{03285034-8314-FB4B-A64E-BD2141AD6A72}" presName="topConnNode2" presStyleLbl="node2" presStyleIdx="0" presStyleCnt="0"/>
      <dgm:spPr/>
    </dgm:pt>
    <dgm:pt modelId="{6591BC59-1988-C747-A8DF-59C7E845636B}" type="pres">
      <dgm:prSet presAssocID="{03285034-8314-FB4B-A64E-BD2141AD6A72}" presName="hierChild4" presStyleCnt="0"/>
      <dgm:spPr/>
    </dgm:pt>
    <dgm:pt modelId="{D8D8A0F2-CAE9-564C-946B-B3AFC414608F}" type="pres">
      <dgm:prSet presAssocID="{03285034-8314-FB4B-A64E-BD2141AD6A72}" presName="hierChild5" presStyleCnt="0"/>
      <dgm:spPr/>
    </dgm:pt>
    <dgm:pt modelId="{B466BEC8-C804-3B4D-A01E-8A97CEF21A1E}" type="pres">
      <dgm:prSet presAssocID="{B69C213C-77D1-8A4C-90D2-84F6C6BA728A}" presName="hierChild3" presStyleCnt="0"/>
      <dgm:spPr/>
    </dgm:pt>
  </dgm:ptLst>
  <dgm:cxnLst>
    <dgm:cxn modelId="{D2A67C99-C496-A044-A79A-2BAFB1535253}" srcId="{CC6EA634-2667-2241-BD1E-0318FDBA4E73}" destId="{B69C213C-77D1-8A4C-90D2-84F6C6BA728A}" srcOrd="0" destOrd="0" parTransId="{636B4DAE-5B76-324A-90A7-4F9FC7C87CDE}" sibTransId="{F49F5BF8-E03A-7F46-A0A1-422F3CED606C}"/>
    <dgm:cxn modelId="{635BC8F8-3069-FE41-B3E2-CA609341EED0}" type="presOf" srcId="{3A644BAB-788B-D140-8465-544FA72B312F}" destId="{B8E1A101-1769-CC47-93C7-6571D54C0904}" srcOrd="1" destOrd="0" presId="urn:microsoft.com/office/officeart/2008/layout/HalfCircleOrganizationChart"/>
    <dgm:cxn modelId="{6FD824A5-D1D4-754D-B26F-31862102E32E}" type="presOf" srcId="{E4235342-969F-F449-A58B-34D764331C62}" destId="{37AF7FDF-CA81-3E47-8157-A4022A332C54}" srcOrd="0" destOrd="0" presId="urn:microsoft.com/office/officeart/2008/layout/HalfCircleOrganizationChart"/>
    <dgm:cxn modelId="{DF532EFE-2173-7E40-B4C9-EE33338689A1}" type="presOf" srcId="{312CB0E2-BFF1-964B-99AB-7302308D8466}" destId="{7E5C26B0-E423-254B-B426-994CEC236D96}" srcOrd="0" destOrd="0" presId="urn:microsoft.com/office/officeart/2008/layout/HalfCircleOrganizationChart"/>
    <dgm:cxn modelId="{349F37EA-CB9F-8B4A-A808-1B6DFC1DCA41}" type="presOf" srcId="{03285034-8314-FB4B-A64E-BD2141AD6A72}" destId="{4F39349A-5EC3-E945-B689-8D56630FDDAB}" srcOrd="0" destOrd="0" presId="urn:microsoft.com/office/officeart/2008/layout/HalfCircleOrganizationChart"/>
    <dgm:cxn modelId="{70D4FE34-E3CD-634F-BDEA-21F47020D9D4}" srcId="{B69C213C-77D1-8A4C-90D2-84F6C6BA728A}" destId="{E6652706-1F5E-E342-8B24-09DEDE4DA321}" srcOrd="1" destOrd="0" parTransId="{6AC4C6BA-963A-1D42-9914-C1AD34A10A52}" sibTransId="{3682E404-659A-054C-B309-FC546822E6CC}"/>
    <dgm:cxn modelId="{C2527051-FB64-F14F-B2E6-7BD86B2EB6EC}" type="presOf" srcId="{CC6EA634-2667-2241-BD1E-0318FDBA4E73}" destId="{80B9E047-EF5E-9D4C-B544-7B3B6652F569}" srcOrd="0" destOrd="0" presId="urn:microsoft.com/office/officeart/2008/layout/HalfCircleOrganizationChart"/>
    <dgm:cxn modelId="{6F48061F-D64E-4247-BF62-BF7FC7F64DFE}" type="presOf" srcId="{3A644BAB-788B-D140-8465-544FA72B312F}" destId="{E11337F0-12B7-BD45-BE85-C0A2D645204A}" srcOrd="0" destOrd="0" presId="urn:microsoft.com/office/officeart/2008/layout/HalfCircleOrganizationChart"/>
    <dgm:cxn modelId="{CB262D15-126B-BA40-9927-6A0C5F203C2C}" srcId="{B69C213C-77D1-8A4C-90D2-84F6C6BA728A}" destId="{03285034-8314-FB4B-A64E-BD2141AD6A72}" srcOrd="5" destOrd="0" parTransId="{3B9C4BBB-C9EB-3845-ABF0-1DC08040B972}" sibTransId="{7B359EE1-FD70-324F-97D8-54565046D8DC}"/>
    <dgm:cxn modelId="{782D13B4-B26C-D543-A0D3-9E035AB77C9B}" srcId="{B69C213C-77D1-8A4C-90D2-84F6C6BA728A}" destId="{339274C2-BE95-9F45-BD9D-F130639B1FB7}" srcOrd="3" destOrd="0" parTransId="{76EAFF82-811D-234A-8B9E-E1983556B1C7}" sibTransId="{483E6652-AF83-2444-8A41-168E8057CA7E}"/>
    <dgm:cxn modelId="{57E26929-7BE8-1947-B52A-C8B7E838987D}" srcId="{B69C213C-77D1-8A4C-90D2-84F6C6BA728A}" destId="{B6F8EC5D-1445-794E-89BA-1125C30F080A}" srcOrd="2" destOrd="0" parTransId="{F0C90553-AF8F-114A-8C02-EE8BF8972EFE}" sibTransId="{B2EB1CF5-00F7-F24C-8EBF-7554D52477AE}"/>
    <dgm:cxn modelId="{955E6DE1-7993-4343-A505-850A12696BD5}" type="presOf" srcId="{E4235342-969F-F449-A58B-34D764331C62}" destId="{E41F0F1F-5E5E-A640-ADB6-27A34C3754C4}" srcOrd="1" destOrd="0" presId="urn:microsoft.com/office/officeart/2008/layout/HalfCircleOrganizationChart"/>
    <dgm:cxn modelId="{784548F3-4FFB-AC49-92B3-B2A155789C6F}" type="presOf" srcId="{339274C2-BE95-9F45-BD9D-F130639B1FB7}" destId="{C276F727-F5EA-2F4F-A6DC-2A899BE4B44C}" srcOrd="1" destOrd="0" presId="urn:microsoft.com/office/officeart/2008/layout/HalfCircleOrganizationChart"/>
    <dgm:cxn modelId="{E6D3DD24-2998-AE46-9489-624C6ACF0376}" srcId="{B69C213C-77D1-8A4C-90D2-84F6C6BA728A}" destId="{3A644BAB-788B-D140-8465-544FA72B312F}" srcOrd="4" destOrd="0" parTransId="{312CB0E2-BFF1-964B-99AB-7302308D8466}" sibTransId="{6FCE1D3E-FE8D-A344-A746-E7332DAE30AE}"/>
    <dgm:cxn modelId="{E5BBA685-4B91-FE4E-999F-CDA3C1C13E3F}" type="presOf" srcId="{B69C213C-77D1-8A4C-90D2-84F6C6BA728A}" destId="{4CADF428-BC3B-4544-9816-808018E14D27}" srcOrd="0" destOrd="0" presId="urn:microsoft.com/office/officeart/2008/layout/HalfCircleOrganizationChart"/>
    <dgm:cxn modelId="{73488009-9383-ED47-8E0A-2B7BB76342E4}" type="presOf" srcId="{339274C2-BE95-9F45-BD9D-F130639B1FB7}" destId="{CB63B96B-D573-0D4B-A3FE-9FDFA8E8715B}" srcOrd="0" destOrd="0" presId="urn:microsoft.com/office/officeart/2008/layout/HalfCircleOrganizationChart"/>
    <dgm:cxn modelId="{58F4C009-0DCA-6944-9E12-FE4F5719BBAA}" type="presOf" srcId="{E6652706-1F5E-E342-8B24-09DEDE4DA321}" destId="{9B688273-97AF-3141-9CF2-4CA545081C3A}" srcOrd="1" destOrd="0" presId="urn:microsoft.com/office/officeart/2008/layout/HalfCircleOrganizationChart"/>
    <dgm:cxn modelId="{22BBFBA2-6A95-054E-8902-DB5A13496003}" type="presOf" srcId="{F0C90553-AF8F-114A-8C02-EE8BF8972EFE}" destId="{A6C006BB-CD18-2344-A754-F7772B213297}" srcOrd="0" destOrd="0" presId="urn:microsoft.com/office/officeart/2008/layout/HalfCircleOrganizationChart"/>
    <dgm:cxn modelId="{01D39B62-30CC-F043-8D21-090A31987398}" type="presOf" srcId="{6AC4C6BA-963A-1D42-9914-C1AD34A10A52}" destId="{4DD488B2-19BF-7145-B323-1DA5D7646B93}" srcOrd="0" destOrd="0" presId="urn:microsoft.com/office/officeart/2008/layout/HalfCircleOrganizationChart"/>
    <dgm:cxn modelId="{F46A1283-FF21-6F43-9DDE-098D75FC8769}" type="presOf" srcId="{03285034-8314-FB4B-A64E-BD2141AD6A72}" destId="{F3C91877-EFEF-1E47-A3E4-9CF7222B093D}" srcOrd="1" destOrd="0" presId="urn:microsoft.com/office/officeart/2008/layout/HalfCircleOrganizationChart"/>
    <dgm:cxn modelId="{5F6D3624-1420-2C42-B66D-B21969C720F3}" type="presOf" srcId="{B6F8EC5D-1445-794E-89BA-1125C30F080A}" destId="{F1A2CF54-C20A-C64C-A5DF-3B89AC7A7C27}" srcOrd="1" destOrd="0" presId="urn:microsoft.com/office/officeart/2008/layout/HalfCircleOrganizationChart"/>
    <dgm:cxn modelId="{4ED0B8A8-DF86-7343-960C-34BBFFAB6EAA}" type="presOf" srcId="{AB66CAA7-C636-0641-B01B-39294969BBB4}" destId="{89C8A857-03CA-D24B-AA10-12340E19FE67}" srcOrd="0" destOrd="0" presId="urn:microsoft.com/office/officeart/2008/layout/HalfCircleOrganizationChart"/>
    <dgm:cxn modelId="{E902FD9E-AAA0-B741-8B7C-143D4364A3FD}" type="presOf" srcId="{B6F8EC5D-1445-794E-89BA-1125C30F080A}" destId="{EEDF3321-165E-E145-AFFC-010F6908A251}" srcOrd="0" destOrd="0" presId="urn:microsoft.com/office/officeart/2008/layout/HalfCircleOrganizationChart"/>
    <dgm:cxn modelId="{8CAC973D-A1D4-4943-8FE4-F9C65A824087}" srcId="{B69C213C-77D1-8A4C-90D2-84F6C6BA728A}" destId="{E4235342-969F-F449-A58B-34D764331C62}" srcOrd="0" destOrd="0" parTransId="{AB66CAA7-C636-0641-B01B-39294969BBB4}" sibTransId="{FF3295D1-5C82-0A40-A11C-A016996A0EE3}"/>
    <dgm:cxn modelId="{6587F2CB-5ED0-7048-A21B-9D051D7E187F}" type="presOf" srcId="{3B9C4BBB-C9EB-3845-ABF0-1DC08040B972}" destId="{7D9F2EB8-7021-804C-A25B-9557C918ADBE}" srcOrd="0" destOrd="0" presId="urn:microsoft.com/office/officeart/2008/layout/HalfCircleOrganizationChart"/>
    <dgm:cxn modelId="{5F78399C-A099-4C41-A6BF-B33AA8C19116}" type="presOf" srcId="{76EAFF82-811D-234A-8B9E-E1983556B1C7}" destId="{A3E6B663-6880-DA4E-A414-613251B86947}" srcOrd="0" destOrd="0" presId="urn:microsoft.com/office/officeart/2008/layout/HalfCircleOrganizationChart"/>
    <dgm:cxn modelId="{D198F492-94EA-394E-844E-AFEF674D1564}" type="presOf" srcId="{B69C213C-77D1-8A4C-90D2-84F6C6BA728A}" destId="{76F5547A-8405-744E-A1C9-39E529162715}" srcOrd="1" destOrd="0" presId="urn:microsoft.com/office/officeart/2008/layout/HalfCircleOrganizationChart"/>
    <dgm:cxn modelId="{C614D699-6CCC-E045-AFA1-457C24F7BE19}" type="presOf" srcId="{E6652706-1F5E-E342-8B24-09DEDE4DA321}" destId="{E3F09D55-6DCD-4C4F-9C66-C4D97F1AC058}" srcOrd="0" destOrd="0" presId="urn:microsoft.com/office/officeart/2008/layout/HalfCircleOrganizationChart"/>
    <dgm:cxn modelId="{41A9E6E3-075E-214A-8D2A-CAAA0733C092}" type="presParOf" srcId="{80B9E047-EF5E-9D4C-B544-7B3B6652F569}" destId="{B0EE986C-A756-2A4B-A1C6-642B210D2F09}" srcOrd="0" destOrd="0" presId="urn:microsoft.com/office/officeart/2008/layout/HalfCircleOrganizationChart"/>
    <dgm:cxn modelId="{2B51224B-70C4-E746-806A-79D2A3A3CD60}" type="presParOf" srcId="{B0EE986C-A756-2A4B-A1C6-642B210D2F09}" destId="{D1D750B9-974B-394B-B2F6-8F525258762C}" srcOrd="0" destOrd="0" presId="urn:microsoft.com/office/officeart/2008/layout/HalfCircleOrganizationChart"/>
    <dgm:cxn modelId="{64944DFE-24DF-4B49-A8F6-FC857A775865}" type="presParOf" srcId="{D1D750B9-974B-394B-B2F6-8F525258762C}" destId="{4CADF428-BC3B-4544-9816-808018E14D27}" srcOrd="0" destOrd="0" presId="urn:microsoft.com/office/officeart/2008/layout/HalfCircleOrganizationChart"/>
    <dgm:cxn modelId="{E4F0FC34-FD3E-3949-BFAC-E6DA1AB0B820}" type="presParOf" srcId="{D1D750B9-974B-394B-B2F6-8F525258762C}" destId="{F0E52FB4-A176-EF45-B2D2-359D309D6CAF}" srcOrd="1" destOrd="0" presId="urn:microsoft.com/office/officeart/2008/layout/HalfCircleOrganizationChart"/>
    <dgm:cxn modelId="{929D8FB8-D43A-E94C-8CBF-BDA3BA01D207}" type="presParOf" srcId="{D1D750B9-974B-394B-B2F6-8F525258762C}" destId="{98EB313C-8EBB-CE49-8D26-54EDBD3E101B}" srcOrd="2" destOrd="0" presId="urn:microsoft.com/office/officeart/2008/layout/HalfCircleOrganizationChart"/>
    <dgm:cxn modelId="{0AB036DD-DA8A-DC40-BEA3-B22BA0425D0B}" type="presParOf" srcId="{D1D750B9-974B-394B-B2F6-8F525258762C}" destId="{76F5547A-8405-744E-A1C9-39E529162715}" srcOrd="3" destOrd="0" presId="urn:microsoft.com/office/officeart/2008/layout/HalfCircleOrganizationChart"/>
    <dgm:cxn modelId="{9679A6A7-B9C0-7945-A21D-BD560C3B2241}" type="presParOf" srcId="{B0EE986C-A756-2A4B-A1C6-642B210D2F09}" destId="{2033FD2C-DD66-6D45-89D4-74C0FA788610}" srcOrd="1" destOrd="0" presId="urn:microsoft.com/office/officeart/2008/layout/HalfCircleOrganizationChart"/>
    <dgm:cxn modelId="{E6955B1F-D895-D042-BA0F-E30963AD2284}" type="presParOf" srcId="{2033FD2C-DD66-6D45-89D4-74C0FA788610}" destId="{89C8A857-03CA-D24B-AA10-12340E19FE67}" srcOrd="0" destOrd="0" presId="urn:microsoft.com/office/officeart/2008/layout/HalfCircleOrganizationChart"/>
    <dgm:cxn modelId="{2C34EE0E-8F35-4146-8C76-CDC622A98CD6}" type="presParOf" srcId="{2033FD2C-DD66-6D45-89D4-74C0FA788610}" destId="{C3E2C4BC-B2BC-7C47-B2C9-3C9B24F7712F}" srcOrd="1" destOrd="0" presId="urn:microsoft.com/office/officeart/2008/layout/HalfCircleOrganizationChart"/>
    <dgm:cxn modelId="{1E9C355C-49EE-3C46-8F44-8E524AE75E0A}" type="presParOf" srcId="{C3E2C4BC-B2BC-7C47-B2C9-3C9B24F7712F}" destId="{E8ADF9EA-8C4F-2245-BCFC-0B59BB0C2122}" srcOrd="0" destOrd="0" presId="urn:microsoft.com/office/officeart/2008/layout/HalfCircleOrganizationChart"/>
    <dgm:cxn modelId="{DB4F10CF-9BBA-CF48-B81E-02801BEFDEE5}" type="presParOf" srcId="{E8ADF9EA-8C4F-2245-BCFC-0B59BB0C2122}" destId="{37AF7FDF-CA81-3E47-8157-A4022A332C54}" srcOrd="0" destOrd="0" presId="urn:microsoft.com/office/officeart/2008/layout/HalfCircleOrganizationChart"/>
    <dgm:cxn modelId="{E706CE33-C0BB-3E41-B733-4DF0CB30E2B5}" type="presParOf" srcId="{E8ADF9EA-8C4F-2245-BCFC-0B59BB0C2122}" destId="{1BFF7095-F5F2-5042-B20E-5BC49EDC8C28}" srcOrd="1" destOrd="0" presId="urn:microsoft.com/office/officeart/2008/layout/HalfCircleOrganizationChart"/>
    <dgm:cxn modelId="{414EC6B9-E3C3-2D40-AA51-A34AB4E1776E}" type="presParOf" srcId="{E8ADF9EA-8C4F-2245-BCFC-0B59BB0C2122}" destId="{9E8C79E2-856B-EA4F-A232-4B06A46561F5}" srcOrd="2" destOrd="0" presId="urn:microsoft.com/office/officeart/2008/layout/HalfCircleOrganizationChart"/>
    <dgm:cxn modelId="{9AEC52F8-8548-AB4C-AB18-B24BB7E77555}" type="presParOf" srcId="{E8ADF9EA-8C4F-2245-BCFC-0B59BB0C2122}" destId="{E41F0F1F-5E5E-A640-ADB6-27A34C3754C4}" srcOrd="3" destOrd="0" presId="urn:microsoft.com/office/officeart/2008/layout/HalfCircleOrganizationChart"/>
    <dgm:cxn modelId="{F2490F04-D774-5D4C-8029-A84146BCE509}" type="presParOf" srcId="{C3E2C4BC-B2BC-7C47-B2C9-3C9B24F7712F}" destId="{67CBA368-2CC6-9B42-A725-72523A3F1B3D}" srcOrd="1" destOrd="0" presId="urn:microsoft.com/office/officeart/2008/layout/HalfCircleOrganizationChart"/>
    <dgm:cxn modelId="{5DC03043-EB1E-DA4D-BE5E-59B8710365C1}" type="presParOf" srcId="{C3E2C4BC-B2BC-7C47-B2C9-3C9B24F7712F}" destId="{3D04F846-4DBB-E140-B717-C594AA679573}" srcOrd="2" destOrd="0" presId="urn:microsoft.com/office/officeart/2008/layout/HalfCircleOrganizationChart"/>
    <dgm:cxn modelId="{DF6A088D-FD93-224B-B8F5-2AFC2518B1B1}" type="presParOf" srcId="{2033FD2C-DD66-6D45-89D4-74C0FA788610}" destId="{4DD488B2-19BF-7145-B323-1DA5D7646B93}" srcOrd="2" destOrd="0" presId="urn:microsoft.com/office/officeart/2008/layout/HalfCircleOrganizationChart"/>
    <dgm:cxn modelId="{14C23624-A6D3-0245-AE78-A5B061245C23}" type="presParOf" srcId="{2033FD2C-DD66-6D45-89D4-74C0FA788610}" destId="{0CAA0E43-AD26-804D-BB66-072C6551EBDD}" srcOrd="3" destOrd="0" presId="urn:microsoft.com/office/officeart/2008/layout/HalfCircleOrganizationChart"/>
    <dgm:cxn modelId="{F23DB25A-772B-CA49-8D38-8117AAEBE7B4}" type="presParOf" srcId="{0CAA0E43-AD26-804D-BB66-072C6551EBDD}" destId="{E3E18E81-0DB9-8744-A512-BBD982334DFF}" srcOrd="0" destOrd="0" presId="urn:microsoft.com/office/officeart/2008/layout/HalfCircleOrganizationChart"/>
    <dgm:cxn modelId="{7F94F9B9-8B4A-074D-8452-740075146104}" type="presParOf" srcId="{E3E18E81-0DB9-8744-A512-BBD982334DFF}" destId="{E3F09D55-6DCD-4C4F-9C66-C4D97F1AC058}" srcOrd="0" destOrd="0" presId="urn:microsoft.com/office/officeart/2008/layout/HalfCircleOrganizationChart"/>
    <dgm:cxn modelId="{EE09C404-53A8-A849-AC89-A804BE500243}" type="presParOf" srcId="{E3E18E81-0DB9-8744-A512-BBD982334DFF}" destId="{0919CDBE-555B-0243-A6F4-98D87B12210A}" srcOrd="1" destOrd="0" presId="urn:microsoft.com/office/officeart/2008/layout/HalfCircleOrganizationChart"/>
    <dgm:cxn modelId="{3348FD44-426C-5F48-8669-75A15AF1D86A}" type="presParOf" srcId="{E3E18E81-0DB9-8744-A512-BBD982334DFF}" destId="{AF7D2EFD-0F6A-2A4D-85B5-60F80F1B6A2E}" srcOrd="2" destOrd="0" presId="urn:microsoft.com/office/officeart/2008/layout/HalfCircleOrganizationChart"/>
    <dgm:cxn modelId="{41C25BF8-A27B-164E-8F0E-E9162C40C69A}" type="presParOf" srcId="{E3E18E81-0DB9-8744-A512-BBD982334DFF}" destId="{9B688273-97AF-3141-9CF2-4CA545081C3A}" srcOrd="3" destOrd="0" presId="urn:microsoft.com/office/officeart/2008/layout/HalfCircleOrganizationChart"/>
    <dgm:cxn modelId="{DF93D54E-C5E3-C249-A7DF-8D2BBB078C55}" type="presParOf" srcId="{0CAA0E43-AD26-804D-BB66-072C6551EBDD}" destId="{A18F67BF-A4B7-8946-AC92-C8BDC8E06748}" srcOrd="1" destOrd="0" presId="urn:microsoft.com/office/officeart/2008/layout/HalfCircleOrganizationChart"/>
    <dgm:cxn modelId="{AB7451D0-0B33-534F-A047-E83CE6808B18}" type="presParOf" srcId="{0CAA0E43-AD26-804D-BB66-072C6551EBDD}" destId="{B44795E3-14F3-CE4F-8FB8-74ECAD48368F}" srcOrd="2" destOrd="0" presId="urn:microsoft.com/office/officeart/2008/layout/HalfCircleOrganizationChart"/>
    <dgm:cxn modelId="{36F3290C-49EC-8043-A67A-EB37AE06FA6A}" type="presParOf" srcId="{2033FD2C-DD66-6D45-89D4-74C0FA788610}" destId="{A6C006BB-CD18-2344-A754-F7772B213297}" srcOrd="4" destOrd="0" presId="urn:microsoft.com/office/officeart/2008/layout/HalfCircleOrganizationChart"/>
    <dgm:cxn modelId="{D5D83B63-5700-824B-B99C-64C2EB355EA0}" type="presParOf" srcId="{2033FD2C-DD66-6D45-89D4-74C0FA788610}" destId="{9280319A-5080-F940-89A6-92E273779905}" srcOrd="5" destOrd="0" presId="urn:microsoft.com/office/officeart/2008/layout/HalfCircleOrganizationChart"/>
    <dgm:cxn modelId="{7A7F6E4E-9CB8-F344-B33B-12B386C92B2B}" type="presParOf" srcId="{9280319A-5080-F940-89A6-92E273779905}" destId="{E0811EC2-D18D-FC4D-858F-ED640664902B}" srcOrd="0" destOrd="0" presId="urn:microsoft.com/office/officeart/2008/layout/HalfCircleOrganizationChart"/>
    <dgm:cxn modelId="{3F53E87C-959B-EF4E-ADA2-C38572E33382}" type="presParOf" srcId="{E0811EC2-D18D-FC4D-858F-ED640664902B}" destId="{EEDF3321-165E-E145-AFFC-010F6908A251}" srcOrd="0" destOrd="0" presId="urn:microsoft.com/office/officeart/2008/layout/HalfCircleOrganizationChart"/>
    <dgm:cxn modelId="{E89C3918-66CF-A048-8BF0-97C5C4E857F9}" type="presParOf" srcId="{E0811EC2-D18D-FC4D-858F-ED640664902B}" destId="{D21C8911-4232-7243-A596-AFC70881D133}" srcOrd="1" destOrd="0" presId="urn:microsoft.com/office/officeart/2008/layout/HalfCircleOrganizationChart"/>
    <dgm:cxn modelId="{8921B2F5-06AE-3D4A-8050-D787A0BDBAD4}" type="presParOf" srcId="{E0811EC2-D18D-FC4D-858F-ED640664902B}" destId="{6C961008-8518-6C49-94FA-E4DBB33B5384}" srcOrd="2" destOrd="0" presId="urn:microsoft.com/office/officeart/2008/layout/HalfCircleOrganizationChart"/>
    <dgm:cxn modelId="{14BABECB-D444-F84B-988D-A8D7102A35D4}" type="presParOf" srcId="{E0811EC2-D18D-FC4D-858F-ED640664902B}" destId="{F1A2CF54-C20A-C64C-A5DF-3B89AC7A7C27}" srcOrd="3" destOrd="0" presId="urn:microsoft.com/office/officeart/2008/layout/HalfCircleOrganizationChart"/>
    <dgm:cxn modelId="{2DC1E774-0286-A947-8D9D-72AFD5AFF8F0}" type="presParOf" srcId="{9280319A-5080-F940-89A6-92E273779905}" destId="{223134B8-A23D-8741-9592-3F4F59D5E505}" srcOrd="1" destOrd="0" presId="urn:microsoft.com/office/officeart/2008/layout/HalfCircleOrganizationChart"/>
    <dgm:cxn modelId="{4C3457E6-8350-894C-AFAE-8462637ACAC9}" type="presParOf" srcId="{9280319A-5080-F940-89A6-92E273779905}" destId="{34F35CDD-AB58-5F42-95F1-628E94125794}" srcOrd="2" destOrd="0" presId="urn:microsoft.com/office/officeart/2008/layout/HalfCircleOrganizationChart"/>
    <dgm:cxn modelId="{8F4DDB4D-7E2D-3543-977B-F5D364F68B13}" type="presParOf" srcId="{2033FD2C-DD66-6D45-89D4-74C0FA788610}" destId="{A3E6B663-6880-DA4E-A414-613251B86947}" srcOrd="6" destOrd="0" presId="urn:microsoft.com/office/officeart/2008/layout/HalfCircleOrganizationChart"/>
    <dgm:cxn modelId="{54B83746-BA7E-F04D-9F79-6AFDA0BF936B}" type="presParOf" srcId="{2033FD2C-DD66-6D45-89D4-74C0FA788610}" destId="{E64E3E5F-7605-2842-9B44-847121D6B7A4}" srcOrd="7" destOrd="0" presId="urn:microsoft.com/office/officeart/2008/layout/HalfCircleOrganizationChart"/>
    <dgm:cxn modelId="{33C557FE-47E8-514A-82F3-D0F6B5C24505}" type="presParOf" srcId="{E64E3E5F-7605-2842-9B44-847121D6B7A4}" destId="{4CFA7E3C-AD4A-CF4F-B87D-42BC01B5F0E4}" srcOrd="0" destOrd="0" presId="urn:microsoft.com/office/officeart/2008/layout/HalfCircleOrganizationChart"/>
    <dgm:cxn modelId="{59275A79-5185-5D4B-B325-72AEE1D35072}" type="presParOf" srcId="{4CFA7E3C-AD4A-CF4F-B87D-42BC01B5F0E4}" destId="{CB63B96B-D573-0D4B-A3FE-9FDFA8E8715B}" srcOrd="0" destOrd="0" presId="urn:microsoft.com/office/officeart/2008/layout/HalfCircleOrganizationChart"/>
    <dgm:cxn modelId="{6A4CBDAD-06D0-544A-A2B5-F24C641A8A05}" type="presParOf" srcId="{4CFA7E3C-AD4A-CF4F-B87D-42BC01B5F0E4}" destId="{1D9BDFD4-698D-704D-ACC4-4C575453075D}" srcOrd="1" destOrd="0" presId="urn:microsoft.com/office/officeart/2008/layout/HalfCircleOrganizationChart"/>
    <dgm:cxn modelId="{4E969C18-A9EB-AE43-96A3-7E72279F12C4}" type="presParOf" srcId="{4CFA7E3C-AD4A-CF4F-B87D-42BC01B5F0E4}" destId="{44583192-7690-3049-A109-D09E365F2A27}" srcOrd="2" destOrd="0" presId="urn:microsoft.com/office/officeart/2008/layout/HalfCircleOrganizationChart"/>
    <dgm:cxn modelId="{9667BDC5-0E1F-944C-BF0B-4B47A7C78B2B}" type="presParOf" srcId="{4CFA7E3C-AD4A-CF4F-B87D-42BC01B5F0E4}" destId="{C276F727-F5EA-2F4F-A6DC-2A899BE4B44C}" srcOrd="3" destOrd="0" presId="urn:microsoft.com/office/officeart/2008/layout/HalfCircleOrganizationChart"/>
    <dgm:cxn modelId="{02604C9B-7685-C241-B00C-19649FB0536B}" type="presParOf" srcId="{E64E3E5F-7605-2842-9B44-847121D6B7A4}" destId="{621D9D00-D667-354E-8B93-4E40231E7059}" srcOrd="1" destOrd="0" presId="urn:microsoft.com/office/officeart/2008/layout/HalfCircleOrganizationChart"/>
    <dgm:cxn modelId="{A7B06BC2-308B-B445-A384-3D391A67AEA4}" type="presParOf" srcId="{E64E3E5F-7605-2842-9B44-847121D6B7A4}" destId="{FBB165C3-597D-C342-8DBC-28E921065CC5}" srcOrd="2" destOrd="0" presId="urn:microsoft.com/office/officeart/2008/layout/HalfCircleOrganizationChart"/>
    <dgm:cxn modelId="{92140E1D-85D2-A940-8CCC-B68E0E809502}" type="presParOf" srcId="{2033FD2C-DD66-6D45-89D4-74C0FA788610}" destId="{7E5C26B0-E423-254B-B426-994CEC236D96}" srcOrd="8" destOrd="0" presId="urn:microsoft.com/office/officeart/2008/layout/HalfCircleOrganizationChart"/>
    <dgm:cxn modelId="{613C7E46-D4B5-6B47-8475-ABC8F2286755}" type="presParOf" srcId="{2033FD2C-DD66-6D45-89D4-74C0FA788610}" destId="{C7732A01-F7C7-A74A-84CB-7DC16BFF4309}" srcOrd="9" destOrd="0" presId="urn:microsoft.com/office/officeart/2008/layout/HalfCircleOrganizationChart"/>
    <dgm:cxn modelId="{03D98E06-BA9D-A34C-972D-6C1D9C89CA06}" type="presParOf" srcId="{C7732A01-F7C7-A74A-84CB-7DC16BFF4309}" destId="{C501A924-35AE-C540-A41C-A744CB1E8C6E}" srcOrd="0" destOrd="0" presId="urn:microsoft.com/office/officeart/2008/layout/HalfCircleOrganizationChart"/>
    <dgm:cxn modelId="{6779947B-50A0-104A-9AB3-B0AFBE9C1090}" type="presParOf" srcId="{C501A924-35AE-C540-A41C-A744CB1E8C6E}" destId="{E11337F0-12B7-BD45-BE85-C0A2D645204A}" srcOrd="0" destOrd="0" presId="urn:microsoft.com/office/officeart/2008/layout/HalfCircleOrganizationChart"/>
    <dgm:cxn modelId="{219BAFEA-F644-964A-8FEB-546F6A271E9F}" type="presParOf" srcId="{C501A924-35AE-C540-A41C-A744CB1E8C6E}" destId="{CD855DD7-C300-5840-9881-D6049FBFFA09}" srcOrd="1" destOrd="0" presId="urn:microsoft.com/office/officeart/2008/layout/HalfCircleOrganizationChart"/>
    <dgm:cxn modelId="{277BFE26-FDE9-A949-AC40-6AE017019453}" type="presParOf" srcId="{C501A924-35AE-C540-A41C-A744CB1E8C6E}" destId="{81D3D2F6-4DDA-EA4F-82B9-7CE5B51C66FF}" srcOrd="2" destOrd="0" presId="urn:microsoft.com/office/officeart/2008/layout/HalfCircleOrganizationChart"/>
    <dgm:cxn modelId="{1A408F7B-EAB6-1E47-8066-C4196B68384E}" type="presParOf" srcId="{C501A924-35AE-C540-A41C-A744CB1E8C6E}" destId="{B8E1A101-1769-CC47-93C7-6571D54C0904}" srcOrd="3" destOrd="0" presId="urn:microsoft.com/office/officeart/2008/layout/HalfCircleOrganizationChart"/>
    <dgm:cxn modelId="{B7A92BFA-8634-9245-91E3-B246529209B0}" type="presParOf" srcId="{C7732A01-F7C7-A74A-84CB-7DC16BFF4309}" destId="{3B85C566-1F76-184F-8D8D-1C06568074FD}" srcOrd="1" destOrd="0" presId="urn:microsoft.com/office/officeart/2008/layout/HalfCircleOrganizationChart"/>
    <dgm:cxn modelId="{C3E56024-27B5-6D4B-A340-27A240FDB569}" type="presParOf" srcId="{C7732A01-F7C7-A74A-84CB-7DC16BFF4309}" destId="{59D96C90-5362-AC46-8C39-F9F260B29E61}" srcOrd="2" destOrd="0" presId="urn:microsoft.com/office/officeart/2008/layout/HalfCircleOrganizationChart"/>
    <dgm:cxn modelId="{8EA35A2D-385E-904F-ACE7-B2E40E7C53B1}" type="presParOf" srcId="{2033FD2C-DD66-6D45-89D4-74C0FA788610}" destId="{7D9F2EB8-7021-804C-A25B-9557C918ADBE}" srcOrd="10" destOrd="0" presId="urn:microsoft.com/office/officeart/2008/layout/HalfCircleOrganizationChart"/>
    <dgm:cxn modelId="{C7B24A3F-54C1-F047-93F4-AAE079F0D687}" type="presParOf" srcId="{2033FD2C-DD66-6D45-89D4-74C0FA788610}" destId="{855051A4-5E49-1C41-9D42-9FF9FFCF1BCF}" srcOrd="11" destOrd="0" presId="urn:microsoft.com/office/officeart/2008/layout/HalfCircleOrganizationChart"/>
    <dgm:cxn modelId="{99A16980-1D51-1147-8A88-3D3D2039F084}" type="presParOf" srcId="{855051A4-5E49-1C41-9D42-9FF9FFCF1BCF}" destId="{26A8AD2E-AAED-5347-8B9E-7AA9A2936EAF}" srcOrd="0" destOrd="0" presId="urn:microsoft.com/office/officeart/2008/layout/HalfCircleOrganizationChart"/>
    <dgm:cxn modelId="{9C138047-45A9-B74E-BFB0-973C1C26CBD3}" type="presParOf" srcId="{26A8AD2E-AAED-5347-8B9E-7AA9A2936EAF}" destId="{4F39349A-5EC3-E945-B689-8D56630FDDAB}" srcOrd="0" destOrd="0" presId="urn:microsoft.com/office/officeart/2008/layout/HalfCircleOrganizationChart"/>
    <dgm:cxn modelId="{4C510D35-B77E-CA4A-8654-517DF7AB44F9}" type="presParOf" srcId="{26A8AD2E-AAED-5347-8B9E-7AA9A2936EAF}" destId="{9ADD105D-542C-5F4F-942F-DDAD9593D5D4}" srcOrd="1" destOrd="0" presId="urn:microsoft.com/office/officeart/2008/layout/HalfCircleOrganizationChart"/>
    <dgm:cxn modelId="{9FA8BCC7-64EC-274E-B5F2-88B2E5F82D03}" type="presParOf" srcId="{26A8AD2E-AAED-5347-8B9E-7AA9A2936EAF}" destId="{EEADD2AB-5735-4B4F-A815-0A829CA66FF9}" srcOrd="2" destOrd="0" presId="urn:microsoft.com/office/officeart/2008/layout/HalfCircleOrganizationChart"/>
    <dgm:cxn modelId="{39280165-FEF2-3F40-88B1-EF2176C45D44}" type="presParOf" srcId="{26A8AD2E-AAED-5347-8B9E-7AA9A2936EAF}" destId="{F3C91877-EFEF-1E47-A3E4-9CF7222B093D}" srcOrd="3" destOrd="0" presId="urn:microsoft.com/office/officeart/2008/layout/HalfCircleOrganizationChart"/>
    <dgm:cxn modelId="{CE5C4B57-460A-6D40-843F-D9773ABC7846}" type="presParOf" srcId="{855051A4-5E49-1C41-9D42-9FF9FFCF1BCF}" destId="{6591BC59-1988-C747-A8DF-59C7E845636B}" srcOrd="1" destOrd="0" presId="urn:microsoft.com/office/officeart/2008/layout/HalfCircleOrganizationChart"/>
    <dgm:cxn modelId="{C29BB53B-A6D7-7340-BCB0-AEA9D0BE4295}" type="presParOf" srcId="{855051A4-5E49-1C41-9D42-9FF9FFCF1BCF}" destId="{D8D8A0F2-CAE9-564C-946B-B3AFC414608F}" srcOrd="2" destOrd="0" presId="urn:microsoft.com/office/officeart/2008/layout/HalfCircleOrganizationChart"/>
    <dgm:cxn modelId="{546965D8-FC99-E646-BFBB-AEA826925C1D}" type="presParOf" srcId="{B0EE986C-A756-2A4B-A1C6-642B210D2F09}" destId="{B466BEC8-C804-3B4D-A01E-8A97CEF21A1E}" srcOrd="2" destOrd="0" presId="urn:microsoft.com/office/officeart/2008/layout/HalfCircleOrganizationChar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4CD0B819-246E-6946-9B5E-A8EFD0A6A91C}" type="doc">
      <dgm:prSet loTypeId="urn:microsoft.com/office/officeart/2005/8/layout/process1" loCatId="" qsTypeId="urn:microsoft.com/office/officeart/2005/8/quickstyle/simple4" qsCatId="simple" csTypeId="urn:microsoft.com/office/officeart/2005/8/colors/accent1_2" csCatId="accent1" phldr="1"/>
      <dgm:spPr/>
    </dgm:pt>
    <dgm:pt modelId="{D49BB264-FCDE-3D48-B3A1-6D350CF72CBE}">
      <dgm:prSet phldrT="[Text]" custT="1"/>
      <dgm:spPr>
        <a:solidFill>
          <a:schemeClr val="accent4">
            <a:alpha val="91000"/>
          </a:schemeClr>
        </a:solidFill>
      </dgm:spPr>
      <dgm:t>
        <a:bodyPr/>
        <a:lstStyle/>
        <a:p>
          <a:r>
            <a:rPr lang="en-US" sz="1800" dirty="0" smtClean="0"/>
            <a:t>Student Trustee Workgroup Forms</a:t>
          </a:r>
          <a:endParaRPr lang="en-US" sz="1800" dirty="0"/>
        </a:p>
      </dgm:t>
    </dgm:pt>
    <dgm:pt modelId="{09C65255-B90A-A640-96C6-08B50BF33F4E}" type="parTrans" cxnId="{F55477C7-0563-3F45-92D3-4F1C83C9B87F}">
      <dgm:prSet/>
      <dgm:spPr/>
      <dgm:t>
        <a:bodyPr/>
        <a:lstStyle/>
        <a:p>
          <a:endParaRPr lang="en-US"/>
        </a:p>
      </dgm:t>
    </dgm:pt>
    <dgm:pt modelId="{5800D8A4-D924-8546-8280-D69A2602F3AF}" type="sibTrans" cxnId="{F55477C7-0563-3F45-92D3-4F1C83C9B87F}">
      <dgm:prSet/>
      <dgm:spPr/>
      <dgm:t>
        <a:bodyPr/>
        <a:lstStyle/>
        <a:p>
          <a:endParaRPr lang="en-US"/>
        </a:p>
      </dgm:t>
    </dgm:pt>
    <dgm:pt modelId="{BFB5EDDB-D3F2-E746-B1F5-DF901450BC2A}">
      <dgm:prSet phldrT="[Text]" custT="1"/>
      <dgm:spPr>
        <a:solidFill>
          <a:schemeClr val="accent4"/>
        </a:solidFill>
      </dgm:spPr>
      <dgm:t>
        <a:bodyPr/>
        <a:lstStyle/>
        <a:p>
          <a:r>
            <a:rPr lang="en-US" sz="1800" dirty="0" smtClean="0"/>
            <a:t>Workgroup explores and recommends formation of Associates by 12/1/13</a:t>
          </a:r>
          <a:endParaRPr lang="en-US" sz="1800" dirty="0"/>
        </a:p>
      </dgm:t>
    </dgm:pt>
    <dgm:pt modelId="{88992BD1-02E1-404A-9429-8EFD1E3F8270}" type="parTrans" cxnId="{49F457DE-7657-F646-90BC-BF873289E631}">
      <dgm:prSet/>
      <dgm:spPr/>
      <dgm:t>
        <a:bodyPr/>
        <a:lstStyle/>
        <a:p>
          <a:endParaRPr lang="en-US"/>
        </a:p>
      </dgm:t>
    </dgm:pt>
    <dgm:pt modelId="{EC94E39B-162C-404D-A721-2829A1B2226F}" type="sibTrans" cxnId="{49F457DE-7657-F646-90BC-BF873289E631}">
      <dgm:prSet/>
      <dgm:spPr/>
      <dgm:t>
        <a:bodyPr/>
        <a:lstStyle/>
        <a:p>
          <a:endParaRPr lang="en-US"/>
        </a:p>
      </dgm:t>
    </dgm:pt>
    <dgm:pt modelId="{99146350-5149-744F-8F1A-69F2308E9ADB}">
      <dgm:prSet phldrT="[Text]"/>
      <dgm:spPr>
        <a:solidFill>
          <a:schemeClr val="accent4"/>
        </a:solidFill>
      </dgm:spPr>
      <dgm:t>
        <a:bodyPr/>
        <a:lstStyle/>
        <a:p>
          <a:r>
            <a:rPr lang="en-US" dirty="0" smtClean="0"/>
            <a:t>BoT votes to Establish Associates</a:t>
          </a:r>
          <a:endParaRPr lang="en-US" dirty="0"/>
        </a:p>
      </dgm:t>
    </dgm:pt>
    <dgm:pt modelId="{7761C1E3-F130-9C40-A96C-871A5653FB40}" type="parTrans" cxnId="{6D8C9F2E-9E97-3C4D-A428-69DDF4406031}">
      <dgm:prSet/>
      <dgm:spPr/>
      <dgm:t>
        <a:bodyPr/>
        <a:lstStyle/>
        <a:p>
          <a:endParaRPr lang="en-US"/>
        </a:p>
      </dgm:t>
    </dgm:pt>
    <dgm:pt modelId="{21A3E1DB-8602-EF48-A554-42B2596642EB}" type="sibTrans" cxnId="{6D8C9F2E-9E97-3C4D-A428-69DDF4406031}">
      <dgm:prSet/>
      <dgm:spPr/>
      <dgm:t>
        <a:bodyPr/>
        <a:lstStyle/>
        <a:p>
          <a:endParaRPr lang="en-US"/>
        </a:p>
      </dgm:t>
    </dgm:pt>
    <dgm:pt modelId="{D84A6716-0DC4-984A-9A88-41529DFB814B}">
      <dgm:prSet phldrT="[Text]"/>
      <dgm:spPr>
        <a:solidFill>
          <a:schemeClr val="accent4"/>
        </a:solidFill>
      </dgm:spPr>
      <dgm:t>
        <a:bodyPr/>
        <a:lstStyle/>
        <a:p>
          <a:r>
            <a:rPr lang="en-US" dirty="0" smtClean="0"/>
            <a:t>Associates create Rules of Governance and elect 24 member Council</a:t>
          </a:r>
        </a:p>
        <a:p>
          <a:endParaRPr lang="en-US" dirty="0"/>
        </a:p>
      </dgm:t>
    </dgm:pt>
    <dgm:pt modelId="{2293E40A-4956-F848-ACEE-0A34CF781425}" type="parTrans" cxnId="{33135AE5-C6D5-E14D-9E89-ED3A485800C8}">
      <dgm:prSet/>
      <dgm:spPr/>
      <dgm:t>
        <a:bodyPr/>
        <a:lstStyle/>
        <a:p>
          <a:endParaRPr lang="en-US"/>
        </a:p>
      </dgm:t>
    </dgm:pt>
    <dgm:pt modelId="{C9FA84A5-3DB4-774F-847E-A813536363A1}" type="sibTrans" cxnId="{33135AE5-C6D5-E14D-9E89-ED3A485800C8}">
      <dgm:prSet/>
      <dgm:spPr/>
      <dgm:t>
        <a:bodyPr/>
        <a:lstStyle/>
        <a:p>
          <a:endParaRPr lang="en-US"/>
        </a:p>
      </dgm:t>
    </dgm:pt>
    <dgm:pt modelId="{1F7EF6CE-A00E-6F4F-A687-E1E1F25D375E}" type="pres">
      <dgm:prSet presAssocID="{4CD0B819-246E-6946-9B5E-A8EFD0A6A91C}" presName="Name0" presStyleCnt="0">
        <dgm:presLayoutVars>
          <dgm:dir/>
          <dgm:resizeHandles val="exact"/>
        </dgm:presLayoutVars>
      </dgm:prSet>
      <dgm:spPr/>
    </dgm:pt>
    <dgm:pt modelId="{5A6C94FC-B79F-2547-AC4C-196356A5B516}" type="pres">
      <dgm:prSet presAssocID="{D49BB264-FCDE-3D48-B3A1-6D350CF72CBE}" presName="node" presStyleLbl="node1" presStyleIdx="0" presStyleCnt="4">
        <dgm:presLayoutVars>
          <dgm:bulletEnabled val="1"/>
        </dgm:presLayoutVars>
      </dgm:prSet>
      <dgm:spPr/>
    </dgm:pt>
    <dgm:pt modelId="{88EF9FD2-DBD1-EE49-A1BB-A970FE52104F}" type="pres">
      <dgm:prSet presAssocID="{5800D8A4-D924-8546-8280-D69A2602F3AF}" presName="sibTrans" presStyleLbl="sibTrans2D1" presStyleIdx="0" presStyleCnt="3"/>
      <dgm:spPr/>
    </dgm:pt>
    <dgm:pt modelId="{233A406A-F359-3343-A7F9-EBC1ED6BB334}" type="pres">
      <dgm:prSet presAssocID="{5800D8A4-D924-8546-8280-D69A2602F3AF}" presName="connectorText" presStyleLbl="sibTrans2D1" presStyleIdx="0" presStyleCnt="3"/>
      <dgm:spPr/>
    </dgm:pt>
    <dgm:pt modelId="{A5DC49D8-5355-3D41-8A83-8154972E1E1F}" type="pres">
      <dgm:prSet presAssocID="{BFB5EDDB-D3F2-E746-B1F5-DF901450BC2A}" presName="node" presStyleLbl="node1" presStyleIdx="1" presStyleCnt="4">
        <dgm:presLayoutVars>
          <dgm:bulletEnabled val="1"/>
        </dgm:presLayoutVars>
      </dgm:prSet>
      <dgm:spPr/>
      <dgm:t>
        <a:bodyPr/>
        <a:lstStyle/>
        <a:p>
          <a:endParaRPr lang="en-US"/>
        </a:p>
      </dgm:t>
    </dgm:pt>
    <dgm:pt modelId="{D4F0454F-E46C-FC46-9247-892B1448F94B}" type="pres">
      <dgm:prSet presAssocID="{EC94E39B-162C-404D-A721-2829A1B2226F}" presName="sibTrans" presStyleLbl="sibTrans2D1" presStyleIdx="1" presStyleCnt="3"/>
      <dgm:spPr/>
    </dgm:pt>
    <dgm:pt modelId="{9913936B-E3AD-0646-B755-BAA8F89676D1}" type="pres">
      <dgm:prSet presAssocID="{EC94E39B-162C-404D-A721-2829A1B2226F}" presName="connectorText" presStyleLbl="sibTrans2D1" presStyleIdx="1" presStyleCnt="3"/>
      <dgm:spPr/>
    </dgm:pt>
    <dgm:pt modelId="{BD82CF39-B678-C84E-968D-62EF1BE30D44}" type="pres">
      <dgm:prSet presAssocID="{99146350-5149-744F-8F1A-69F2308E9ADB}" presName="node" presStyleLbl="node1" presStyleIdx="2" presStyleCnt="4" custLinFactNeighborX="2546">
        <dgm:presLayoutVars>
          <dgm:bulletEnabled val="1"/>
        </dgm:presLayoutVars>
      </dgm:prSet>
      <dgm:spPr/>
      <dgm:t>
        <a:bodyPr/>
        <a:lstStyle/>
        <a:p>
          <a:endParaRPr lang="en-US"/>
        </a:p>
      </dgm:t>
    </dgm:pt>
    <dgm:pt modelId="{B56BA58F-6539-8F4B-A6D2-F0DB8329EA9E}" type="pres">
      <dgm:prSet presAssocID="{21A3E1DB-8602-EF48-A554-42B2596642EB}" presName="sibTrans" presStyleLbl="sibTrans2D1" presStyleIdx="2" presStyleCnt="3"/>
      <dgm:spPr/>
    </dgm:pt>
    <dgm:pt modelId="{29506737-CC90-BE4D-9FBD-CB1305D68589}" type="pres">
      <dgm:prSet presAssocID="{21A3E1DB-8602-EF48-A554-42B2596642EB}" presName="connectorText" presStyleLbl="sibTrans2D1" presStyleIdx="2" presStyleCnt="3"/>
      <dgm:spPr/>
    </dgm:pt>
    <dgm:pt modelId="{9A4B5417-6ACB-7547-85EE-BC5620276C04}" type="pres">
      <dgm:prSet presAssocID="{D84A6716-0DC4-984A-9A88-41529DFB814B}" presName="node" presStyleLbl="node1" presStyleIdx="3" presStyleCnt="4">
        <dgm:presLayoutVars>
          <dgm:bulletEnabled val="1"/>
        </dgm:presLayoutVars>
      </dgm:prSet>
      <dgm:spPr/>
      <dgm:t>
        <a:bodyPr/>
        <a:lstStyle/>
        <a:p>
          <a:endParaRPr lang="en-US"/>
        </a:p>
      </dgm:t>
    </dgm:pt>
  </dgm:ptLst>
  <dgm:cxnLst>
    <dgm:cxn modelId="{2B4A9DEA-5D6F-2E4C-B0E8-16189F8D7B59}" type="presOf" srcId="{D49BB264-FCDE-3D48-B3A1-6D350CF72CBE}" destId="{5A6C94FC-B79F-2547-AC4C-196356A5B516}" srcOrd="0" destOrd="0" presId="urn:microsoft.com/office/officeart/2005/8/layout/process1"/>
    <dgm:cxn modelId="{31AE8003-AA7C-794D-AB5A-9402AD8F48E0}" type="presOf" srcId="{99146350-5149-744F-8F1A-69F2308E9ADB}" destId="{BD82CF39-B678-C84E-968D-62EF1BE30D44}" srcOrd="0" destOrd="0" presId="urn:microsoft.com/office/officeart/2005/8/layout/process1"/>
    <dgm:cxn modelId="{E5BC295F-8CB7-3B42-A48D-28DBF86B01D3}" type="presOf" srcId="{D84A6716-0DC4-984A-9A88-41529DFB814B}" destId="{9A4B5417-6ACB-7547-85EE-BC5620276C04}" srcOrd="0" destOrd="0" presId="urn:microsoft.com/office/officeart/2005/8/layout/process1"/>
    <dgm:cxn modelId="{49F457DE-7657-F646-90BC-BF873289E631}" srcId="{4CD0B819-246E-6946-9B5E-A8EFD0A6A91C}" destId="{BFB5EDDB-D3F2-E746-B1F5-DF901450BC2A}" srcOrd="1" destOrd="0" parTransId="{88992BD1-02E1-404A-9429-8EFD1E3F8270}" sibTransId="{EC94E39B-162C-404D-A721-2829A1B2226F}"/>
    <dgm:cxn modelId="{1B6E3B21-4176-D44F-AE6A-5AB53B2660D7}" type="presOf" srcId="{5800D8A4-D924-8546-8280-D69A2602F3AF}" destId="{233A406A-F359-3343-A7F9-EBC1ED6BB334}" srcOrd="1" destOrd="0" presId="urn:microsoft.com/office/officeart/2005/8/layout/process1"/>
    <dgm:cxn modelId="{CC4C4BF2-C8E7-D844-90F9-9879246944F8}" type="presOf" srcId="{EC94E39B-162C-404D-A721-2829A1B2226F}" destId="{9913936B-E3AD-0646-B755-BAA8F89676D1}" srcOrd="1" destOrd="0" presId="urn:microsoft.com/office/officeart/2005/8/layout/process1"/>
    <dgm:cxn modelId="{F55477C7-0563-3F45-92D3-4F1C83C9B87F}" srcId="{4CD0B819-246E-6946-9B5E-A8EFD0A6A91C}" destId="{D49BB264-FCDE-3D48-B3A1-6D350CF72CBE}" srcOrd="0" destOrd="0" parTransId="{09C65255-B90A-A640-96C6-08B50BF33F4E}" sibTransId="{5800D8A4-D924-8546-8280-D69A2602F3AF}"/>
    <dgm:cxn modelId="{E43BF5CB-0803-A747-9AAA-94CF1BEEDED7}" type="presOf" srcId="{EC94E39B-162C-404D-A721-2829A1B2226F}" destId="{D4F0454F-E46C-FC46-9247-892B1448F94B}" srcOrd="0" destOrd="0" presId="urn:microsoft.com/office/officeart/2005/8/layout/process1"/>
    <dgm:cxn modelId="{C79D5C04-7849-E545-B457-6D15A3329379}" type="presOf" srcId="{21A3E1DB-8602-EF48-A554-42B2596642EB}" destId="{B56BA58F-6539-8F4B-A6D2-F0DB8329EA9E}" srcOrd="0" destOrd="0" presId="urn:microsoft.com/office/officeart/2005/8/layout/process1"/>
    <dgm:cxn modelId="{6D8C9F2E-9E97-3C4D-A428-69DDF4406031}" srcId="{4CD0B819-246E-6946-9B5E-A8EFD0A6A91C}" destId="{99146350-5149-744F-8F1A-69F2308E9ADB}" srcOrd="2" destOrd="0" parTransId="{7761C1E3-F130-9C40-A96C-871A5653FB40}" sibTransId="{21A3E1DB-8602-EF48-A554-42B2596642EB}"/>
    <dgm:cxn modelId="{33135AE5-C6D5-E14D-9E89-ED3A485800C8}" srcId="{4CD0B819-246E-6946-9B5E-A8EFD0A6A91C}" destId="{D84A6716-0DC4-984A-9A88-41529DFB814B}" srcOrd="3" destOrd="0" parTransId="{2293E40A-4956-F848-ACEE-0A34CF781425}" sibTransId="{C9FA84A5-3DB4-774F-847E-A813536363A1}"/>
    <dgm:cxn modelId="{6B35D826-CC81-3448-BCCF-754991F61940}" type="presOf" srcId="{4CD0B819-246E-6946-9B5E-A8EFD0A6A91C}" destId="{1F7EF6CE-A00E-6F4F-A687-E1E1F25D375E}" srcOrd="0" destOrd="0" presId="urn:microsoft.com/office/officeart/2005/8/layout/process1"/>
    <dgm:cxn modelId="{781B8904-F9DA-6047-B100-9DF1807AD9BB}" type="presOf" srcId="{21A3E1DB-8602-EF48-A554-42B2596642EB}" destId="{29506737-CC90-BE4D-9FBD-CB1305D68589}" srcOrd="1" destOrd="0" presId="urn:microsoft.com/office/officeart/2005/8/layout/process1"/>
    <dgm:cxn modelId="{DD87F72C-CBAF-1442-B4E7-582F046B4C65}" type="presOf" srcId="{BFB5EDDB-D3F2-E746-B1F5-DF901450BC2A}" destId="{A5DC49D8-5355-3D41-8A83-8154972E1E1F}" srcOrd="0" destOrd="0" presId="urn:microsoft.com/office/officeart/2005/8/layout/process1"/>
    <dgm:cxn modelId="{A015B1AD-6281-E54A-88D0-5DB12E88BA80}" type="presOf" srcId="{5800D8A4-D924-8546-8280-D69A2602F3AF}" destId="{88EF9FD2-DBD1-EE49-A1BB-A970FE52104F}" srcOrd="0" destOrd="0" presId="urn:microsoft.com/office/officeart/2005/8/layout/process1"/>
    <dgm:cxn modelId="{18543D34-27E7-A34E-85CC-9E68FB397178}" type="presParOf" srcId="{1F7EF6CE-A00E-6F4F-A687-E1E1F25D375E}" destId="{5A6C94FC-B79F-2547-AC4C-196356A5B516}" srcOrd="0" destOrd="0" presId="urn:microsoft.com/office/officeart/2005/8/layout/process1"/>
    <dgm:cxn modelId="{24181F39-4353-4A43-B684-F170E937D58E}" type="presParOf" srcId="{1F7EF6CE-A00E-6F4F-A687-E1E1F25D375E}" destId="{88EF9FD2-DBD1-EE49-A1BB-A970FE52104F}" srcOrd="1" destOrd="0" presId="urn:microsoft.com/office/officeart/2005/8/layout/process1"/>
    <dgm:cxn modelId="{1D7C10C8-56EC-3D46-A8E4-E91183BAF09B}" type="presParOf" srcId="{88EF9FD2-DBD1-EE49-A1BB-A970FE52104F}" destId="{233A406A-F359-3343-A7F9-EBC1ED6BB334}" srcOrd="0" destOrd="0" presId="urn:microsoft.com/office/officeart/2005/8/layout/process1"/>
    <dgm:cxn modelId="{CC0E2409-0ED5-F24B-B8CF-249BAF3F03DD}" type="presParOf" srcId="{1F7EF6CE-A00E-6F4F-A687-E1E1F25D375E}" destId="{A5DC49D8-5355-3D41-8A83-8154972E1E1F}" srcOrd="2" destOrd="0" presId="urn:microsoft.com/office/officeart/2005/8/layout/process1"/>
    <dgm:cxn modelId="{22768AE1-884A-D748-A0D1-CCBDF2847F64}" type="presParOf" srcId="{1F7EF6CE-A00E-6F4F-A687-E1E1F25D375E}" destId="{D4F0454F-E46C-FC46-9247-892B1448F94B}" srcOrd="3" destOrd="0" presId="urn:microsoft.com/office/officeart/2005/8/layout/process1"/>
    <dgm:cxn modelId="{74D4969C-5ECF-EC42-B3F9-255BC688C80D}" type="presParOf" srcId="{D4F0454F-E46C-FC46-9247-892B1448F94B}" destId="{9913936B-E3AD-0646-B755-BAA8F89676D1}" srcOrd="0" destOrd="0" presId="urn:microsoft.com/office/officeart/2005/8/layout/process1"/>
    <dgm:cxn modelId="{EAAA6AB2-A971-764C-899B-16B9A3231DAA}" type="presParOf" srcId="{1F7EF6CE-A00E-6F4F-A687-E1E1F25D375E}" destId="{BD82CF39-B678-C84E-968D-62EF1BE30D44}" srcOrd="4" destOrd="0" presId="urn:microsoft.com/office/officeart/2005/8/layout/process1"/>
    <dgm:cxn modelId="{26606F99-4F36-344D-B359-2104A1CF72A9}" type="presParOf" srcId="{1F7EF6CE-A00E-6F4F-A687-E1E1F25D375E}" destId="{B56BA58F-6539-8F4B-A6D2-F0DB8329EA9E}" srcOrd="5" destOrd="0" presId="urn:microsoft.com/office/officeart/2005/8/layout/process1"/>
    <dgm:cxn modelId="{7E7FCD31-3B2D-D94D-A699-91655B8A88CF}" type="presParOf" srcId="{B56BA58F-6539-8F4B-A6D2-F0DB8329EA9E}" destId="{29506737-CC90-BE4D-9FBD-CB1305D68589}" srcOrd="0" destOrd="0" presId="urn:microsoft.com/office/officeart/2005/8/layout/process1"/>
    <dgm:cxn modelId="{949529AB-7DAD-1D45-A347-05DD1A378EDE}" type="presParOf" srcId="{1F7EF6CE-A00E-6F4F-A687-E1E1F25D375E}" destId="{9A4B5417-6ACB-7547-85EE-BC5620276C04}" srcOrd="6" destOrd="0" presId="urn:microsoft.com/office/officeart/2005/8/layout/process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FF338C84-F677-BE42-B2A8-D5D9980FD4F1}" type="doc">
      <dgm:prSet loTypeId="urn:microsoft.com/office/officeart/2005/8/layout/process1" loCatId="" qsTypeId="urn:microsoft.com/office/officeart/2005/8/quickstyle/simple4" qsCatId="simple" csTypeId="urn:microsoft.com/office/officeart/2005/8/colors/accent1_2" csCatId="accent1" phldr="1"/>
      <dgm:spPr/>
    </dgm:pt>
    <dgm:pt modelId="{7461AE23-17F2-8E45-A8F3-2D5ED8C94621}">
      <dgm:prSet phldrT="[Text]"/>
      <dgm:spPr/>
      <dgm:t>
        <a:bodyPr/>
        <a:lstStyle/>
        <a:p>
          <a:r>
            <a:rPr lang="en-US" dirty="0" smtClean="0"/>
            <a:t>Motion to draft a proposal to Alumni Trustees</a:t>
          </a:r>
          <a:endParaRPr lang="en-US" dirty="0"/>
        </a:p>
      </dgm:t>
    </dgm:pt>
    <dgm:pt modelId="{85F3F379-C73E-6840-946B-BB10E5791130}" type="parTrans" cxnId="{4C3E9D58-0D67-CF45-8740-CCBE3B797FE1}">
      <dgm:prSet/>
      <dgm:spPr/>
      <dgm:t>
        <a:bodyPr/>
        <a:lstStyle/>
        <a:p>
          <a:endParaRPr lang="en-US"/>
        </a:p>
      </dgm:t>
    </dgm:pt>
    <dgm:pt modelId="{DFC5F423-742D-484C-AB33-0D34F995DB70}" type="sibTrans" cxnId="{4C3E9D58-0D67-CF45-8740-CCBE3B797FE1}">
      <dgm:prSet/>
      <dgm:spPr/>
      <dgm:t>
        <a:bodyPr/>
        <a:lstStyle/>
        <a:p>
          <a:endParaRPr lang="en-US"/>
        </a:p>
      </dgm:t>
    </dgm:pt>
    <dgm:pt modelId="{005E0AED-F7DE-B645-A775-9A5E1C288104}">
      <dgm:prSet phldrT="[Text]"/>
      <dgm:spPr/>
      <dgm:t>
        <a:bodyPr/>
        <a:lstStyle/>
        <a:p>
          <a:r>
            <a:rPr lang="en-US" dirty="0" smtClean="0"/>
            <a:t>Alumni Trustees present Proposal to BoT</a:t>
          </a:r>
          <a:endParaRPr lang="en-US" dirty="0"/>
        </a:p>
      </dgm:t>
    </dgm:pt>
    <dgm:pt modelId="{FF4D528E-225C-5143-A6C0-9EE500DFE315}" type="parTrans" cxnId="{70D52CC9-2274-C443-80D1-98E78B026825}">
      <dgm:prSet/>
      <dgm:spPr/>
      <dgm:t>
        <a:bodyPr/>
        <a:lstStyle/>
        <a:p>
          <a:endParaRPr lang="en-US"/>
        </a:p>
      </dgm:t>
    </dgm:pt>
    <dgm:pt modelId="{402274A1-D6D4-0D4D-9A1E-A79C6F03A624}" type="sibTrans" cxnId="{70D52CC9-2274-C443-80D1-98E78B026825}">
      <dgm:prSet/>
      <dgm:spPr/>
      <dgm:t>
        <a:bodyPr/>
        <a:lstStyle/>
        <a:p>
          <a:endParaRPr lang="en-US"/>
        </a:p>
      </dgm:t>
    </dgm:pt>
    <dgm:pt modelId="{44CAAAC3-541F-C54D-89D6-273DC62BC58A}">
      <dgm:prSet phldrT="[Text]"/>
      <dgm:spPr/>
      <dgm:t>
        <a:bodyPr/>
        <a:lstStyle/>
        <a:p>
          <a:r>
            <a:rPr lang="en-US" dirty="0" smtClean="0"/>
            <a:t>BoT votes to  Establishes Society of Associates as called for in the Charter</a:t>
          </a:r>
          <a:endParaRPr lang="en-US" dirty="0"/>
        </a:p>
      </dgm:t>
    </dgm:pt>
    <dgm:pt modelId="{0130F3E0-A8C9-E14F-9B61-125576363160}" type="parTrans" cxnId="{A2AEF6BA-2F72-D041-AF36-86DC737E127B}">
      <dgm:prSet/>
      <dgm:spPr/>
      <dgm:t>
        <a:bodyPr/>
        <a:lstStyle/>
        <a:p>
          <a:endParaRPr lang="en-US"/>
        </a:p>
      </dgm:t>
    </dgm:pt>
    <dgm:pt modelId="{0AC2309A-11CD-7B4B-A534-FF9403E36E35}" type="sibTrans" cxnId="{A2AEF6BA-2F72-D041-AF36-86DC737E127B}">
      <dgm:prSet/>
      <dgm:spPr/>
      <dgm:t>
        <a:bodyPr/>
        <a:lstStyle/>
        <a:p>
          <a:endParaRPr lang="en-US"/>
        </a:p>
      </dgm:t>
    </dgm:pt>
    <dgm:pt modelId="{9D567A83-43EE-7B40-9FD0-89206B21EF3E}">
      <dgm:prSet/>
      <dgm:spPr/>
      <dgm:t>
        <a:bodyPr/>
        <a:lstStyle/>
        <a:p>
          <a:r>
            <a:rPr lang="en-US" dirty="0" smtClean="0"/>
            <a:t>Associates create Rules for Governance and elect  24 member Council</a:t>
          </a:r>
          <a:endParaRPr lang="en-US" dirty="0"/>
        </a:p>
      </dgm:t>
    </dgm:pt>
    <dgm:pt modelId="{5173B708-3D75-F44F-BFE1-AD2FBD63B62D}" type="parTrans" cxnId="{A0F3F1B0-99B8-264F-BB0B-E40740D4CED1}">
      <dgm:prSet/>
      <dgm:spPr/>
      <dgm:t>
        <a:bodyPr/>
        <a:lstStyle/>
        <a:p>
          <a:endParaRPr lang="en-US"/>
        </a:p>
      </dgm:t>
    </dgm:pt>
    <dgm:pt modelId="{0FC49FE7-4E37-CA4A-AD93-2EA608308FCA}" type="sibTrans" cxnId="{A0F3F1B0-99B8-264F-BB0B-E40740D4CED1}">
      <dgm:prSet/>
      <dgm:spPr/>
      <dgm:t>
        <a:bodyPr/>
        <a:lstStyle/>
        <a:p>
          <a:endParaRPr lang="en-US"/>
        </a:p>
      </dgm:t>
    </dgm:pt>
    <dgm:pt modelId="{EA206027-9082-CF4F-A35F-7D1B0F242F08}" type="pres">
      <dgm:prSet presAssocID="{FF338C84-F677-BE42-B2A8-D5D9980FD4F1}" presName="Name0" presStyleCnt="0">
        <dgm:presLayoutVars>
          <dgm:dir/>
          <dgm:resizeHandles val="exact"/>
        </dgm:presLayoutVars>
      </dgm:prSet>
      <dgm:spPr/>
    </dgm:pt>
    <dgm:pt modelId="{4B8DF35D-CD00-8C46-BBE4-851AF0283264}" type="pres">
      <dgm:prSet presAssocID="{7461AE23-17F2-8E45-A8F3-2D5ED8C94621}" presName="node" presStyleLbl="node1" presStyleIdx="0" presStyleCnt="4" custLinFactNeighborX="-572" custLinFactNeighborY="-64041">
        <dgm:presLayoutVars>
          <dgm:bulletEnabled val="1"/>
        </dgm:presLayoutVars>
      </dgm:prSet>
      <dgm:spPr/>
      <dgm:t>
        <a:bodyPr/>
        <a:lstStyle/>
        <a:p>
          <a:endParaRPr lang="en-US"/>
        </a:p>
      </dgm:t>
    </dgm:pt>
    <dgm:pt modelId="{593B8BE9-A6C6-CB4F-BE8C-0B937B2833B4}" type="pres">
      <dgm:prSet presAssocID="{DFC5F423-742D-484C-AB33-0D34F995DB70}" presName="sibTrans" presStyleLbl="sibTrans2D1" presStyleIdx="0" presStyleCnt="3"/>
      <dgm:spPr/>
    </dgm:pt>
    <dgm:pt modelId="{01D639E8-4A4C-E44B-8DDF-0BC1CA62930F}" type="pres">
      <dgm:prSet presAssocID="{DFC5F423-742D-484C-AB33-0D34F995DB70}" presName="connectorText" presStyleLbl="sibTrans2D1" presStyleIdx="0" presStyleCnt="3"/>
      <dgm:spPr/>
    </dgm:pt>
    <dgm:pt modelId="{63D27C45-1D6E-6646-A2E7-C516AF4EB64B}" type="pres">
      <dgm:prSet presAssocID="{005E0AED-F7DE-B645-A775-9A5E1C288104}" presName="node" presStyleLbl="node1" presStyleIdx="1" presStyleCnt="4" custLinFactNeighborX="-486" custLinFactNeighborY="-10613">
        <dgm:presLayoutVars>
          <dgm:bulletEnabled val="1"/>
        </dgm:presLayoutVars>
      </dgm:prSet>
      <dgm:spPr/>
      <dgm:t>
        <a:bodyPr/>
        <a:lstStyle/>
        <a:p>
          <a:endParaRPr lang="en-US"/>
        </a:p>
      </dgm:t>
    </dgm:pt>
    <dgm:pt modelId="{AAD4BF20-9131-194A-AAC4-C8B6F90A7CDD}" type="pres">
      <dgm:prSet presAssocID="{402274A1-D6D4-0D4D-9A1E-A79C6F03A624}" presName="sibTrans" presStyleLbl="sibTrans2D1" presStyleIdx="1" presStyleCnt="3"/>
      <dgm:spPr/>
    </dgm:pt>
    <dgm:pt modelId="{4DFD39F0-F80D-3F40-94FA-C547E2C3A893}" type="pres">
      <dgm:prSet presAssocID="{402274A1-D6D4-0D4D-9A1E-A79C6F03A624}" presName="connectorText" presStyleLbl="sibTrans2D1" presStyleIdx="1" presStyleCnt="3"/>
      <dgm:spPr/>
    </dgm:pt>
    <dgm:pt modelId="{5F078AD5-232E-EF46-A6C1-4413F5F66DDC}" type="pres">
      <dgm:prSet presAssocID="{44CAAAC3-541F-C54D-89D6-273DC62BC58A}" presName="node" presStyleLbl="node1" presStyleIdx="2" presStyleCnt="4" custLinFactNeighborX="-13155" custLinFactNeighborY="-8252">
        <dgm:presLayoutVars>
          <dgm:bulletEnabled val="1"/>
        </dgm:presLayoutVars>
      </dgm:prSet>
      <dgm:spPr/>
      <dgm:t>
        <a:bodyPr/>
        <a:lstStyle/>
        <a:p>
          <a:endParaRPr lang="en-US"/>
        </a:p>
      </dgm:t>
    </dgm:pt>
    <dgm:pt modelId="{46C37233-9230-EF42-85D8-237EF8C5E4DD}" type="pres">
      <dgm:prSet presAssocID="{0AC2309A-11CD-7B4B-A534-FF9403E36E35}" presName="sibTrans" presStyleLbl="sibTrans2D1" presStyleIdx="2" presStyleCnt="3"/>
      <dgm:spPr/>
    </dgm:pt>
    <dgm:pt modelId="{A719EA0D-5AB8-2844-872E-4898A8920560}" type="pres">
      <dgm:prSet presAssocID="{0AC2309A-11CD-7B4B-A534-FF9403E36E35}" presName="connectorText" presStyleLbl="sibTrans2D1" presStyleIdx="2" presStyleCnt="3"/>
      <dgm:spPr/>
    </dgm:pt>
    <dgm:pt modelId="{1FA46F2C-F8CB-7D44-8FFB-75DC0CB15B88}" type="pres">
      <dgm:prSet presAssocID="{9D567A83-43EE-7B40-9FD0-89206B21EF3E}" presName="node" presStyleLbl="node1" presStyleIdx="3" presStyleCnt="4" custLinFactNeighborX="-20773" custLinFactNeighborY="-62356">
        <dgm:presLayoutVars>
          <dgm:bulletEnabled val="1"/>
        </dgm:presLayoutVars>
      </dgm:prSet>
      <dgm:spPr/>
      <dgm:t>
        <a:bodyPr/>
        <a:lstStyle/>
        <a:p>
          <a:endParaRPr lang="en-US"/>
        </a:p>
      </dgm:t>
    </dgm:pt>
  </dgm:ptLst>
  <dgm:cxnLst>
    <dgm:cxn modelId="{D510537F-D942-BF4C-A9DD-D276836590EC}" type="presOf" srcId="{402274A1-D6D4-0D4D-9A1E-A79C6F03A624}" destId="{AAD4BF20-9131-194A-AAC4-C8B6F90A7CDD}" srcOrd="0" destOrd="0" presId="urn:microsoft.com/office/officeart/2005/8/layout/process1"/>
    <dgm:cxn modelId="{A2AEF6BA-2F72-D041-AF36-86DC737E127B}" srcId="{FF338C84-F677-BE42-B2A8-D5D9980FD4F1}" destId="{44CAAAC3-541F-C54D-89D6-273DC62BC58A}" srcOrd="2" destOrd="0" parTransId="{0130F3E0-A8C9-E14F-9B61-125576363160}" sibTransId="{0AC2309A-11CD-7B4B-A534-FF9403E36E35}"/>
    <dgm:cxn modelId="{B99B0CF0-8509-6C41-B7AB-BE7F3D03F5D4}" type="presOf" srcId="{9D567A83-43EE-7B40-9FD0-89206B21EF3E}" destId="{1FA46F2C-F8CB-7D44-8FFB-75DC0CB15B88}" srcOrd="0" destOrd="0" presId="urn:microsoft.com/office/officeart/2005/8/layout/process1"/>
    <dgm:cxn modelId="{4C3E9D58-0D67-CF45-8740-CCBE3B797FE1}" srcId="{FF338C84-F677-BE42-B2A8-D5D9980FD4F1}" destId="{7461AE23-17F2-8E45-A8F3-2D5ED8C94621}" srcOrd="0" destOrd="0" parTransId="{85F3F379-C73E-6840-946B-BB10E5791130}" sibTransId="{DFC5F423-742D-484C-AB33-0D34F995DB70}"/>
    <dgm:cxn modelId="{4280E31C-F958-0348-9E16-8C01E752700A}" type="presOf" srcId="{FF338C84-F677-BE42-B2A8-D5D9980FD4F1}" destId="{EA206027-9082-CF4F-A35F-7D1B0F242F08}" srcOrd="0" destOrd="0" presId="urn:microsoft.com/office/officeart/2005/8/layout/process1"/>
    <dgm:cxn modelId="{C58C29A6-5B19-6347-B824-8D8638200B21}" type="presOf" srcId="{402274A1-D6D4-0D4D-9A1E-A79C6F03A624}" destId="{4DFD39F0-F80D-3F40-94FA-C547E2C3A893}" srcOrd="1" destOrd="0" presId="urn:microsoft.com/office/officeart/2005/8/layout/process1"/>
    <dgm:cxn modelId="{DDDFD488-50A8-F745-8857-0D1ABEB7BFA1}" type="presOf" srcId="{7461AE23-17F2-8E45-A8F3-2D5ED8C94621}" destId="{4B8DF35D-CD00-8C46-BBE4-851AF0283264}" srcOrd="0" destOrd="0" presId="urn:microsoft.com/office/officeart/2005/8/layout/process1"/>
    <dgm:cxn modelId="{AEDF2508-6946-3947-B962-F71D47128E44}" type="presOf" srcId="{0AC2309A-11CD-7B4B-A534-FF9403E36E35}" destId="{A719EA0D-5AB8-2844-872E-4898A8920560}" srcOrd="1" destOrd="0" presId="urn:microsoft.com/office/officeart/2005/8/layout/process1"/>
    <dgm:cxn modelId="{EEFBF750-A1E4-B149-8425-E96B21CEC594}" type="presOf" srcId="{44CAAAC3-541F-C54D-89D6-273DC62BC58A}" destId="{5F078AD5-232E-EF46-A6C1-4413F5F66DDC}" srcOrd="0" destOrd="0" presId="urn:microsoft.com/office/officeart/2005/8/layout/process1"/>
    <dgm:cxn modelId="{A0F3F1B0-99B8-264F-BB0B-E40740D4CED1}" srcId="{FF338C84-F677-BE42-B2A8-D5D9980FD4F1}" destId="{9D567A83-43EE-7B40-9FD0-89206B21EF3E}" srcOrd="3" destOrd="0" parTransId="{5173B708-3D75-F44F-BFE1-AD2FBD63B62D}" sibTransId="{0FC49FE7-4E37-CA4A-AD93-2EA608308FCA}"/>
    <dgm:cxn modelId="{0271BFE0-BAD3-A241-B531-8244A8804D14}" type="presOf" srcId="{005E0AED-F7DE-B645-A775-9A5E1C288104}" destId="{63D27C45-1D6E-6646-A2E7-C516AF4EB64B}" srcOrd="0" destOrd="0" presId="urn:microsoft.com/office/officeart/2005/8/layout/process1"/>
    <dgm:cxn modelId="{59AC802D-DD23-2242-9346-7CAEFF653AFF}" type="presOf" srcId="{0AC2309A-11CD-7B4B-A534-FF9403E36E35}" destId="{46C37233-9230-EF42-85D8-237EF8C5E4DD}" srcOrd="0" destOrd="0" presId="urn:microsoft.com/office/officeart/2005/8/layout/process1"/>
    <dgm:cxn modelId="{940EE9EA-28EF-4A45-9DF2-B51743562F9C}" type="presOf" srcId="{DFC5F423-742D-484C-AB33-0D34F995DB70}" destId="{593B8BE9-A6C6-CB4F-BE8C-0B937B2833B4}" srcOrd="0" destOrd="0" presId="urn:microsoft.com/office/officeart/2005/8/layout/process1"/>
    <dgm:cxn modelId="{192A9164-46D3-3448-A70E-9EE61114458D}" type="presOf" srcId="{DFC5F423-742D-484C-AB33-0D34F995DB70}" destId="{01D639E8-4A4C-E44B-8DDF-0BC1CA62930F}" srcOrd="1" destOrd="0" presId="urn:microsoft.com/office/officeart/2005/8/layout/process1"/>
    <dgm:cxn modelId="{70D52CC9-2274-C443-80D1-98E78B026825}" srcId="{FF338C84-F677-BE42-B2A8-D5D9980FD4F1}" destId="{005E0AED-F7DE-B645-A775-9A5E1C288104}" srcOrd="1" destOrd="0" parTransId="{FF4D528E-225C-5143-A6C0-9EE500DFE315}" sibTransId="{402274A1-D6D4-0D4D-9A1E-A79C6F03A624}"/>
    <dgm:cxn modelId="{4EE7BF4F-C238-774F-BC95-35B007C8642A}" type="presParOf" srcId="{EA206027-9082-CF4F-A35F-7D1B0F242F08}" destId="{4B8DF35D-CD00-8C46-BBE4-851AF0283264}" srcOrd="0" destOrd="0" presId="urn:microsoft.com/office/officeart/2005/8/layout/process1"/>
    <dgm:cxn modelId="{63CBBA29-059D-4B49-B044-1B03E0E2D780}" type="presParOf" srcId="{EA206027-9082-CF4F-A35F-7D1B0F242F08}" destId="{593B8BE9-A6C6-CB4F-BE8C-0B937B2833B4}" srcOrd="1" destOrd="0" presId="urn:microsoft.com/office/officeart/2005/8/layout/process1"/>
    <dgm:cxn modelId="{F0E87B68-1F03-8D4F-AF9B-990AF7D6CD10}" type="presParOf" srcId="{593B8BE9-A6C6-CB4F-BE8C-0B937B2833B4}" destId="{01D639E8-4A4C-E44B-8DDF-0BC1CA62930F}" srcOrd="0" destOrd="0" presId="urn:microsoft.com/office/officeart/2005/8/layout/process1"/>
    <dgm:cxn modelId="{F662ACB1-5CD8-D94C-B5DE-4E3931CA373C}" type="presParOf" srcId="{EA206027-9082-CF4F-A35F-7D1B0F242F08}" destId="{63D27C45-1D6E-6646-A2E7-C516AF4EB64B}" srcOrd="2" destOrd="0" presId="urn:microsoft.com/office/officeart/2005/8/layout/process1"/>
    <dgm:cxn modelId="{6D04E092-211A-214B-A26C-807DC20C4F5F}" type="presParOf" srcId="{EA206027-9082-CF4F-A35F-7D1B0F242F08}" destId="{AAD4BF20-9131-194A-AAC4-C8B6F90A7CDD}" srcOrd="3" destOrd="0" presId="urn:microsoft.com/office/officeart/2005/8/layout/process1"/>
    <dgm:cxn modelId="{8CCE8EF1-1735-0E4D-99D6-4EDBCCE11850}" type="presParOf" srcId="{AAD4BF20-9131-194A-AAC4-C8B6F90A7CDD}" destId="{4DFD39F0-F80D-3F40-94FA-C547E2C3A893}" srcOrd="0" destOrd="0" presId="urn:microsoft.com/office/officeart/2005/8/layout/process1"/>
    <dgm:cxn modelId="{E8E83CEC-4521-8448-A54F-93E56945D6B6}" type="presParOf" srcId="{EA206027-9082-CF4F-A35F-7D1B0F242F08}" destId="{5F078AD5-232E-EF46-A6C1-4413F5F66DDC}" srcOrd="4" destOrd="0" presId="urn:microsoft.com/office/officeart/2005/8/layout/process1"/>
    <dgm:cxn modelId="{F829B456-4604-244D-B624-338EEB5ACDF1}" type="presParOf" srcId="{EA206027-9082-CF4F-A35F-7D1B0F242F08}" destId="{46C37233-9230-EF42-85D8-237EF8C5E4DD}" srcOrd="5" destOrd="0" presId="urn:microsoft.com/office/officeart/2005/8/layout/process1"/>
    <dgm:cxn modelId="{77A6D365-8FF0-6B49-A4FC-65CB2EB3FBD9}" type="presParOf" srcId="{46C37233-9230-EF42-85D8-237EF8C5E4DD}" destId="{A719EA0D-5AB8-2844-872E-4898A8920560}" srcOrd="0" destOrd="0" presId="urn:microsoft.com/office/officeart/2005/8/layout/process1"/>
    <dgm:cxn modelId="{C3C2D7AD-C4EB-824F-8B80-E6F6B3AF2943}" type="presParOf" srcId="{EA206027-9082-CF4F-A35F-7D1B0F242F08}" destId="{1FA46F2C-F8CB-7D44-8FFB-75DC0CB15B88}" srcOrd="6" destOrd="0" presId="urn:microsoft.com/office/officeart/2005/8/layout/process1"/>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D9F2EB8-7021-804C-A25B-9557C918ADBE}">
      <dsp:nvSpPr>
        <dsp:cNvPr id="0" name=""/>
        <dsp:cNvSpPr/>
      </dsp:nvSpPr>
      <dsp:spPr>
        <a:xfrm>
          <a:off x="4114800" y="1647945"/>
          <a:ext cx="3489763" cy="260804"/>
        </a:xfrm>
        <a:custGeom>
          <a:avLst/>
          <a:gdLst/>
          <a:ahLst/>
          <a:cxnLst/>
          <a:rect l="0" t="0" r="0" b="0"/>
          <a:pathLst>
            <a:path>
              <a:moveTo>
                <a:pt x="0" y="0"/>
              </a:moveTo>
              <a:lnTo>
                <a:pt x="0" y="130402"/>
              </a:lnTo>
              <a:lnTo>
                <a:pt x="3489763" y="130402"/>
              </a:lnTo>
              <a:lnTo>
                <a:pt x="3489763" y="260804"/>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7E5C26B0-E423-254B-B426-994CEC236D96}">
      <dsp:nvSpPr>
        <dsp:cNvPr id="0" name=""/>
        <dsp:cNvSpPr/>
      </dsp:nvSpPr>
      <dsp:spPr>
        <a:xfrm>
          <a:off x="4114800" y="1647945"/>
          <a:ext cx="2254092" cy="260804"/>
        </a:xfrm>
        <a:custGeom>
          <a:avLst/>
          <a:gdLst/>
          <a:ahLst/>
          <a:cxnLst/>
          <a:rect l="0" t="0" r="0" b="0"/>
          <a:pathLst>
            <a:path>
              <a:moveTo>
                <a:pt x="0" y="0"/>
              </a:moveTo>
              <a:lnTo>
                <a:pt x="0" y="130402"/>
              </a:lnTo>
              <a:lnTo>
                <a:pt x="2254092" y="130402"/>
              </a:lnTo>
              <a:lnTo>
                <a:pt x="2254092" y="260804"/>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A3E6B663-6880-DA4E-A414-613251B86947}">
      <dsp:nvSpPr>
        <dsp:cNvPr id="0" name=""/>
        <dsp:cNvSpPr/>
      </dsp:nvSpPr>
      <dsp:spPr>
        <a:xfrm>
          <a:off x="4114800" y="1647945"/>
          <a:ext cx="1018421" cy="260804"/>
        </a:xfrm>
        <a:custGeom>
          <a:avLst/>
          <a:gdLst/>
          <a:ahLst/>
          <a:cxnLst/>
          <a:rect l="0" t="0" r="0" b="0"/>
          <a:pathLst>
            <a:path>
              <a:moveTo>
                <a:pt x="0" y="0"/>
              </a:moveTo>
              <a:lnTo>
                <a:pt x="0" y="130402"/>
              </a:lnTo>
              <a:lnTo>
                <a:pt x="1018421" y="130402"/>
              </a:lnTo>
              <a:lnTo>
                <a:pt x="1018421" y="260804"/>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A6C006BB-CD18-2344-A754-F7772B213297}">
      <dsp:nvSpPr>
        <dsp:cNvPr id="0" name=""/>
        <dsp:cNvSpPr/>
      </dsp:nvSpPr>
      <dsp:spPr>
        <a:xfrm>
          <a:off x="3630493" y="1647945"/>
          <a:ext cx="484306" cy="260804"/>
        </a:xfrm>
        <a:custGeom>
          <a:avLst/>
          <a:gdLst/>
          <a:ahLst/>
          <a:cxnLst/>
          <a:rect l="0" t="0" r="0" b="0"/>
          <a:pathLst>
            <a:path>
              <a:moveTo>
                <a:pt x="484306" y="0"/>
              </a:moveTo>
              <a:lnTo>
                <a:pt x="484306" y="130402"/>
              </a:lnTo>
              <a:lnTo>
                <a:pt x="0" y="130402"/>
              </a:lnTo>
              <a:lnTo>
                <a:pt x="0" y="260804"/>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4DD488B2-19BF-7145-B323-1DA5D7646B93}">
      <dsp:nvSpPr>
        <dsp:cNvPr id="0" name=""/>
        <dsp:cNvSpPr/>
      </dsp:nvSpPr>
      <dsp:spPr>
        <a:xfrm>
          <a:off x="2127764" y="1647945"/>
          <a:ext cx="1987035" cy="260804"/>
        </a:xfrm>
        <a:custGeom>
          <a:avLst/>
          <a:gdLst/>
          <a:ahLst/>
          <a:cxnLst/>
          <a:rect l="0" t="0" r="0" b="0"/>
          <a:pathLst>
            <a:path>
              <a:moveTo>
                <a:pt x="1987035" y="0"/>
              </a:moveTo>
              <a:lnTo>
                <a:pt x="1987035" y="130402"/>
              </a:lnTo>
              <a:lnTo>
                <a:pt x="0" y="130402"/>
              </a:lnTo>
              <a:lnTo>
                <a:pt x="0" y="260804"/>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89C8A857-03CA-D24B-AA10-12340E19FE67}">
      <dsp:nvSpPr>
        <dsp:cNvPr id="0" name=""/>
        <dsp:cNvSpPr/>
      </dsp:nvSpPr>
      <dsp:spPr>
        <a:xfrm>
          <a:off x="625036" y="1647945"/>
          <a:ext cx="3489763" cy="260804"/>
        </a:xfrm>
        <a:custGeom>
          <a:avLst/>
          <a:gdLst/>
          <a:ahLst/>
          <a:cxnLst/>
          <a:rect l="0" t="0" r="0" b="0"/>
          <a:pathLst>
            <a:path>
              <a:moveTo>
                <a:pt x="3489763" y="0"/>
              </a:moveTo>
              <a:lnTo>
                <a:pt x="3489763" y="130402"/>
              </a:lnTo>
              <a:lnTo>
                <a:pt x="0" y="130402"/>
              </a:lnTo>
              <a:lnTo>
                <a:pt x="0" y="260804"/>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F0E52FB4-A176-EF45-B2D2-359D309D6CAF}">
      <dsp:nvSpPr>
        <dsp:cNvPr id="0" name=""/>
        <dsp:cNvSpPr/>
      </dsp:nvSpPr>
      <dsp:spPr>
        <a:xfrm>
          <a:off x="3804318" y="1026983"/>
          <a:ext cx="620962" cy="620962"/>
        </a:xfrm>
        <a:prstGeom prst="arc">
          <a:avLst>
            <a:gd name="adj1" fmla="val 13200000"/>
            <a:gd name="adj2" fmla="val 19200000"/>
          </a:avLst>
        </a:pr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98EB313C-8EBB-CE49-8D26-54EDBD3E101B}">
      <dsp:nvSpPr>
        <dsp:cNvPr id="0" name=""/>
        <dsp:cNvSpPr/>
      </dsp:nvSpPr>
      <dsp:spPr>
        <a:xfrm>
          <a:off x="3804318" y="1026983"/>
          <a:ext cx="620962" cy="620962"/>
        </a:xfrm>
        <a:prstGeom prst="arc">
          <a:avLst>
            <a:gd name="adj1" fmla="val 2400000"/>
            <a:gd name="adj2" fmla="val 8400000"/>
          </a:avLst>
        </a:pr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4CADF428-BC3B-4544-9816-808018E14D27}">
      <dsp:nvSpPr>
        <dsp:cNvPr id="0" name=""/>
        <dsp:cNvSpPr/>
      </dsp:nvSpPr>
      <dsp:spPr>
        <a:xfrm>
          <a:off x="3493837" y="1138756"/>
          <a:ext cx="1241924" cy="397415"/>
        </a:xfrm>
        <a:prstGeom prst="rect">
          <a:avLst/>
        </a:prstGeom>
        <a:noFill/>
        <a:ln w="25400" cap="flat" cmpd="sng" algn="ctr">
          <a:noFill/>
          <a:prstDash val="solid"/>
        </a:ln>
        <a:effectLst/>
        <a:sp3d/>
      </dsp:spPr>
      <dsp:style>
        <a:lnRef idx="2">
          <a:scrgbClr r="0" g="0" b="0"/>
        </a:lnRef>
        <a:fillRef idx="1">
          <a:scrgbClr r="0" g="0" b="0"/>
        </a:fillRef>
        <a:effectRef idx="0">
          <a:scrgbClr r="0" g="0" b="0"/>
        </a:effectRef>
        <a:fontRef idx="minor"/>
      </dsp:style>
      <dsp:txBody>
        <a:bodyPr spcFirstLastPara="0" vert="horz" wrap="square" lIns="8255" tIns="8255" rIns="8255" bIns="8255" numCol="1" spcCol="1270" anchor="ctr" anchorCtr="0">
          <a:noAutofit/>
        </a:bodyPr>
        <a:lstStyle/>
        <a:p>
          <a:pPr lvl="0" algn="ctr" defTabSz="577850">
            <a:lnSpc>
              <a:spcPct val="90000"/>
            </a:lnSpc>
            <a:spcBef>
              <a:spcPct val="0"/>
            </a:spcBef>
            <a:spcAft>
              <a:spcPct val="35000"/>
            </a:spcAft>
          </a:pPr>
          <a:r>
            <a:rPr lang="en-US" sz="1300" kern="1200" dirty="0" smtClean="0"/>
            <a:t>Council of the Associates-</a:t>
          </a:r>
          <a:endParaRPr lang="en-US" sz="1300" kern="1200" dirty="0"/>
        </a:p>
      </dsp:txBody>
      <dsp:txXfrm>
        <a:off x="3493837" y="1138756"/>
        <a:ext cx="1241924" cy="397415"/>
      </dsp:txXfrm>
    </dsp:sp>
    <dsp:sp modelId="{1BFF7095-F5F2-5042-B20E-5BC49EDC8C28}">
      <dsp:nvSpPr>
        <dsp:cNvPr id="0" name=""/>
        <dsp:cNvSpPr/>
      </dsp:nvSpPr>
      <dsp:spPr>
        <a:xfrm>
          <a:off x="314555" y="1908749"/>
          <a:ext cx="620962" cy="620962"/>
        </a:xfrm>
        <a:prstGeom prst="arc">
          <a:avLst>
            <a:gd name="adj1" fmla="val 13200000"/>
            <a:gd name="adj2" fmla="val 19200000"/>
          </a:avLst>
        </a:pr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9E8C79E2-856B-EA4F-A232-4B06A46561F5}">
      <dsp:nvSpPr>
        <dsp:cNvPr id="0" name=""/>
        <dsp:cNvSpPr/>
      </dsp:nvSpPr>
      <dsp:spPr>
        <a:xfrm>
          <a:off x="314555" y="1908749"/>
          <a:ext cx="620962" cy="620962"/>
        </a:xfrm>
        <a:prstGeom prst="arc">
          <a:avLst>
            <a:gd name="adj1" fmla="val 2400000"/>
            <a:gd name="adj2" fmla="val 8400000"/>
          </a:avLst>
        </a:pr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37AF7FDF-CA81-3E47-8157-A4022A332C54}">
      <dsp:nvSpPr>
        <dsp:cNvPr id="0" name=""/>
        <dsp:cNvSpPr/>
      </dsp:nvSpPr>
      <dsp:spPr>
        <a:xfrm>
          <a:off x="4074" y="2020522"/>
          <a:ext cx="1241924" cy="397415"/>
        </a:xfrm>
        <a:prstGeom prst="rect">
          <a:avLst/>
        </a:prstGeom>
        <a:noFill/>
        <a:ln w="25400" cap="flat" cmpd="sng" algn="ctr">
          <a:noFill/>
          <a:prstDash val="solid"/>
        </a:ln>
        <a:effectLst/>
        <a:sp3d/>
      </dsp:spPr>
      <dsp:style>
        <a:lnRef idx="2">
          <a:scrgbClr r="0" g="0" b="0"/>
        </a:lnRef>
        <a:fillRef idx="1">
          <a:scrgbClr r="0" g="0" b="0"/>
        </a:fillRef>
        <a:effectRef idx="0">
          <a:scrgbClr r="0" g="0" b="0"/>
        </a:effectRef>
        <a:fontRef idx="minor"/>
      </dsp:style>
      <dsp:txBody>
        <a:bodyPr spcFirstLastPara="0" vert="horz" wrap="square" lIns="8255" tIns="8255" rIns="8255" bIns="8255" numCol="1" spcCol="1270" anchor="ctr" anchorCtr="0">
          <a:noAutofit/>
        </a:bodyPr>
        <a:lstStyle/>
        <a:p>
          <a:pPr lvl="0" algn="ctr" defTabSz="577850">
            <a:lnSpc>
              <a:spcPct val="90000"/>
            </a:lnSpc>
            <a:spcBef>
              <a:spcPct val="0"/>
            </a:spcBef>
            <a:spcAft>
              <a:spcPct val="35000"/>
            </a:spcAft>
          </a:pPr>
          <a:r>
            <a:rPr lang="en-US" sz="1300" kern="1200" dirty="0" smtClean="0"/>
            <a:t>Alumni</a:t>
          </a:r>
          <a:endParaRPr lang="en-US" sz="1300" kern="1200" dirty="0"/>
        </a:p>
      </dsp:txBody>
      <dsp:txXfrm>
        <a:off x="4074" y="2020522"/>
        <a:ext cx="1241924" cy="397415"/>
      </dsp:txXfrm>
    </dsp:sp>
    <dsp:sp modelId="{0919CDBE-555B-0243-A6F4-98D87B12210A}">
      <dsp:nvSpPr>
        <dsp:cNvPr id="0" name=""/>
        <dsp:cNvSpPr/>
      </dsp:nvSpPr>
      <dsp:spPr>
        <a:xfrm>
          <a:off x="1817283" y="1908749"/>
          <a:ext cx="620962" cy="620962"/>
        </a:xfrm>
        <a:prstGeom prst="arc">
          <a:avLst>
            <a:gd name="adj1" fmla="val 13200000"/>
            <a:gd name="adj2" fmla="val 19200000"/>
          </a:avLst>
        </a:pr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AF7D2EFD-0F6A-2A4D-85B5-60F80F1B6A2E}">
      <dsp:nvSpPr>
        <dsp:cNvPr id="0" name=""/>
        <dsp:cNvSpPr/>
      </dsp:nvSpPr>
      <dsp:spPr>
        <a:xfrm>
          <a:off x="1817283" y="1908749"/>
          <a:ext cx="620962" cy="620962"/>
        </a:xfrm>
        <a:prstGeom prst="arc">
          <a:avLst>
            <a:gd name="adj1" fmla="val 2400000"/>
            <a:gd name="adj2" fmla="val 8400000"/>
          </a:avLst>
        </a:pr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E3F09D55-6DCD-4C4F-9C66-C4D97F1AC058}">
      <dsp:nvSpPr>
        <dsp:cNvPr id="0" name=""/>
        <dsp:cNvSpPr/>
      </dsp:nvSpPr>
      <dsp:spPr>
        <a:xfrm>
          <a:off x="1506802" y="2020522"/>
          <a:ext cx="1241924" cy="397415"/>
        </a:xfrm>
        <a:prstGeom prst="rect">
          <a:avLst/>
        </a:prstGeom>
        <a:noFill/>
        <a:ln w="25400" cap="flat" cmpd="sng" algn="ctr">
          <a:noFill/>
          <a:prstDash val="solid"/>
        </a:ln>
        <a:effectLst/>
        <a:sp3d/>
      </dsp:spPr>
      <dsp:style>
        <a:lnRef idx="2">
          <a:scrgbClr r="0" g="0" b="0"/>
        </a:lnRef>
        <a:fillRef idx="1">
          <a:scrgbClr r="0" g="0" b="0"/>
        </a:fillRef>
        <a:effectRef idx="0">
          <a:scrgbClr r="0" g="0" b="0"/>
        </a:effectRef>
        <a:fontRef idx="minor"/>
      </dsp:style>
      <dsp:txBody>
        <a:bodyPr spcFirstLastPara="0" vert="horz" wrap="square" lIns="8255" tIns="8255" rIns="8255" bIns="8255" numCol="1" spcCol="1270" anchor="ctr" anchorCtr="0">
          <a:noAutofit/>
        </a:bodyPr>
        <a:lstStyle/>
        <a:p>
          <a:pPr lvl="0" algn="ctr" defTabSz="577850">
            <a:lnSpc>
              <a:spcPct val="90000"/>
            </a:lnSpc>
            <a:spcBef>
              <a:spcPct val="0"/>
            </a:spcBef>
            <a:spcAft>
              <a:spcPct val="35000"/>
            </a:spcAft>
          </a:pPr>
          <a:r>
            <a:rPr lang="en-US" sz="1300" kern="1200" dirty="0" smtClean="0"/>
            <a:t>Professional/Trade Orgs</a:t>
          </a:r>
          <a:endParaRPr lang="en-US" sz="1300" kern="1200" dirty="0"/>
        </a:p>
      </dsp:txBody>
      <dsp:txXfrm>
        <a:off x="1506802" y="2020522"/>
        <a:ext cx="1241924" cy="397415"/>
      </dsp:txXfrm>
    </dsp:sp>
    <dsp:sp modelId="{D21C8911-4232-7243-A596-AFC70881D133}">
      <dsp:nvSpPr>
        <dsp:cNvPr id="0" name=""/>
        <dsp:cNvSpPr/>
      </dsp:nvSpPr>
      <dsp:spPr>
        <a:xfrm>
          <a:off x="3320011" y="1908749"/>
          <a:ext cx="620962" cy="620962"/>
        </a:xfrm>
        <a:prstGeom prst="arc">
          <a:avLst>
            <a:gd name="adj1" fmla="val 13200000"/>
            <a:gd name="adj2" fmla="val 19200000"/>
          </a:avLst>
        </a:pr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6C961008-8518-6C49-94FA-E4DBB33B5384}">
      <dsp:nvSpPr>
        <dsp:cNvPr id="0" name=""/>
        <dsp:cNvSpPr/>
      </dsp:nvSpPr>
      <dsp:spPr>
        <a:xfrm>
          <a:off x="3320011" y="1908749"/>
          <a:ext cx="620962" cy="620962"/>
        </a:xfrm>
        <a:prstGeom prst="arc">
          <a:avLst>
            <a:gd name="adj1" fmla="val 2400000"/>
            <a:gd name="adj2" fmla="val 8400000"/>
          </a:avLst>
        </a:pr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EEDF3321-165E-E145-AFFC-010F6908A251}">
      <dsp:nvSpPr>
        <dsp:cNvPr id="0" name=""/>
        <dsp:cNvSpPr/>
      </dsp:nvSpPr>
      <dsp:spPr>
        <a:xfrm>
          <a:off x="3009530" y="2020522"/>
          <a:ext cx="1241924" cy="397415"/>
        </a:xfrm>
        <a:prstGeom prst="rect">
          <a:avLst/>
        </a:prstGeom>
        <a:noFill/>
        <a:ln w="25400" cap="flat" cmpd="sng" algn="ctr">
          <a:noFill/>
          <a:prstDash val="solid"/>
        </a:ln>
        <a:effectLst/>
        <a:sp3d/>
      </dsp:spPr>
      <dsp:style>
        <a:lnRef idx="2">
          <a:scrgbClr r="0" g="0" b="0"/>
        </a:lnRef>
        <a:fillRef idx="1">
          <a:scrgbClr r="0" g="0" b="0"/>
        </a:fillRef>
        <a:effectRef idx="0">
          <a:scrgbClr r="0" g="0" b="0"/>
        </a:effectRef>
        <a:fontRef idx="minor"/>
      </dsp:style>
      <dsp:txBody>
        <a:bodyPr spcFirstLastPara="0" vert="horz" wrap="square" lIns="8255" tIns="8255" rIns="8255" bIns="8255" numCol="1" spcCol="1270" anchor="ctr" anchorCtr="0">
          <a:noAutofit/>
        </a:bodyPr>
        <a:lstStyle/>
        <a:p>
          <a:pPr lvl="0" algn="ctr" defTabSz="577850">
            <a:lnSpc>
              <a:spcPct val="90000"/>
            </a:lnSpc>
            <a:spcBef>
              <a:spcPct val="0"/>
            </a:spcBef>
            <a:spcAft>
              <a:spcPct val="35000"/>
            </a:spcAft>
          </a:pPr>
          <a:r>
            <a:rPr lang="en-US" sz="1300" kern="1200" dirty="0" smtClean="0"/>
            <a:t>Press</a:t>
          </a:r>
        </a:p>
      </dsp:txBody>
      <dsp:txXfrm>
        <a:off x="3009530" y="2020522"/>
        <a:ext cx="1241924" cy="397415"/>
      </dsp:txXfrm>
    </dsp:sp>
    <dsp:sp modelId="{1D9BDFD4-698D-704D-ACC4-4C575453075D}">
      <dsp:nvSpPr>
        <dsp:cNvPr id="0" name=""/>
        <dsp:cNvSpPr/>
      </dsp:nvSpPr>
      <dsp:spPr>
        <a:xfrm>
          <a:off x="4822740" y="1908749"/>
          <a:ext cx="620962" cy="620962"/>
        </a:xfrm>
        <a:prstGeom prst="arc">
          <a:avLst>
            <a:gd name="adj1" fmla="val 13200000"/>
            <a:gd name="adj2" fmla="val 19200000"/>
          </a:avLst>
        </a:pr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44583192-7690-3049-A109-D09E365F2A27}">
      <dsp:nvSpPr>
        <dsp:cNvPr id="0" name=""/>
        <dsp:cNvSpPr/>
      </dsp:nvSpPr>
      <dsp:spPr>
        <a:xfrm>
          <a:off x="4822740" y="1908749"/>
          <a:ext cx="620962" cy="620962"/>
        </a:xfrm>
        <a:prstGeom prst="arc">
          <a:avLst>
            <a:gd name="adj1" fmla="val 2400000"/>
            <a:gd name="adj2" fmla="val 8400000"/>
          </a:avLst>
        </a:pr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CB63B96B-D573-0D4B-A3FE-9FDFA8E8715B}">
      <dsp:nvSpPr>
        <dsp:cNvPr id="0" name=""/>
        <dsp:cNvSpPr/>
      </dsp:nvSpPr>
      <dsp:spPr>
        <a:xfrm>
          <a:off x="4512259" y="2020522"/>
          <a:ext cx="1241924" cy="397415"/>
        </a:xfrm>
        <a:prstGeom prst="rect">
          <a:avLst/>
        </a:prstGeom>
        <a:noFill/>
        <a:ln w="25400" cap="flat" cmpd="sng" algn="ctr">
          <a:noFill/>
          <a:prstDash val="solid"/>
        </a:ln>
        <a:effectLst/>
        <a:sp3d/>
      </dsp:spPr>
      <dsp:style>
        <a:lnRef idx="2">
          <a:scrgbClr r="0" g="0" b="0"/>
        </a:lnRef>
        <a:fillRef idx="1">
          <a:scrgbClr r="0" g="0" b="0"/>
        </a:fillRef>
        <a:effectRef idx="0">
          <a:scrgbClr r="0" g="0" b="0"/>
        </a:effectRef>
        <a:fontRef idx="minor"/>
      </dsp:style>
      <dsp:txBody>
        <a:bodyPr spcFirstLastPara="0" vert="horz" wrap="square" lIns="8255" tIns="8255" rIns="8255" bIns="8255" numCol="1" spcCol="1270" anchor="ctr" anchorCtr="0">
          <a:noAutofit/>
        </a:bodyPr>
        <a:lstStyle/>
        <a:p>
          <a:pPr lvl="0" algn="ctr" defTabSz="577850">
            <a:lnSpc>
              <a:spcPct val="90000"/>
            </a:lnSpc>
            <a:spcBef>
              <a:spcPct val="0"/>
            </a:spcBef>
            <a:spcAft>
              <a:spcPct val="35000"/>
            </a:spcAft>
          </a:pPr>
          <a:r>
            <a:rPr lang="en-US" sz="1300" kern="1200" dirty="0" smtClean="0"/>
            <a:t>Civil Servants</a:t>
          </a:r>
          <a:endParaRPr lang="en-US" sz="1300" kern="1200" dirty="0"/>
        </a:p>
      </dsp:txBody>
      <dsp:txXfrm>
        <a:off x="4512259" y="2020522"/>
        <a:ext cx="1241924" cy="397415"/>
      </dsp:txXfrm>
    </dsp:sp>
    <dsp:sp modelId="{CD855DD7-C300-5840-9881-D6049FBFFA09}">
      <dsp:nvSpPr>
        <dsp:cNvPr id="0" name=""/>
        <dsp:cNvSpPr/>
      </dsp:nvSpPr>
      <dsp:spPr>
        <a:xfrm flipH="1">
          <a:off x="6191939" y="1908749"/>
          <a:ext cx="353904" cy="620962"/>
        </a:xfrm>
        <a:prstGeom prst="arc">
          <a:avLst>
            <a:gd name="adj1" fmla="val 13200000"/>
            <a:gd name="adj2" fmla="val 19200000"/>
          </a:avLst>
        </a:pr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81D3D2F6-4DDA-EA4F-82B9-7CE5B51C66FF}">
      <dsp:nvSpPr>
        <dsp:cNvPr id="0" name=""/>
        <dsp:cNvSpPr/>
      </dsp:nvSpPr>
      <dsp:spPr>
        <a:xfrm flipH="1">
          <a:off x="6191939" y="1908749"/>
          <a:ext cx="353904" cy="620962"/>
        </a:xfrm>
        <a:prstGeom prst="arc">
          <a:avLst>
            <a:gd name="adj1" fmla="val 2400000"/>
            <a:gd name="adj2" fmla="val 8400000"/>
          </a:avLst>
        </a:pr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E11337F0-12B7-BD45-BE85-C0A2D645204A}">
      <dsp:nvSpPr>
        <dsp:cNvPr id="0" name=""/>
        <dsp:cNvSpPr/>
      </dsp:nvSpPr>
      <dsp:spPr>
        <a:xfrm flipH="1">
          <a:off x="6014987" y="2020522"/>
          <a:ext cx="707809" cy="397415"/>
        </a:xfrm>
        <a:prstGeom prst="rect">
          <a:avLst/>
        </a:prstGeom>
        <a:noFill/>
        <a:ln w="25400" cap="flat" cmpd="sng" algn="ctr">
          <a:noFill/>
          <a:prstDash val="solid"/>
        </a:ln>
        <a:effectLst/>
        <a:sp3d/>
      </dsp:spPr>
      <dsp:style>
        <a:lnRef idx="2">
          <a:scrgbClr r="0" g="0" b="0"/>
        </a:lnRef>
        <a:fillRef idx="1">
          <a:scrgbClr r="0" g="0" b="0"/>
        </a:fillRef>
        <a:effectRef idx="0">
          <a:scrgbClr r="0" g="0" b="0"/>
        </a:effectRef>
        <a:fontRef idx="minor"/>
      </dsp:style>
      <dsp:txBody>
        <a:bodyPr spcFirstLastPara="0" vert="horz" wrap="square" lIns="8255" tIns="8255" rIns="8255" bIns="8255" numCol="1" spcCol="1270" anchor="ctr" anchorCtr="0">
          <a:noAutofit/>
        </a:bodyPr>
        <a:lstStyle/>
        <a:p>
          <a:pPr lvl="0" algn="ctr" defTabSz="577850">
            <a:lnSpc>
              <a:spcPct val="90000"/>
            </a:lnSpc>
            <a:spcBef>
              <a:spcPct val="0"/>
            </a:spcBef>
            <a:spcAft>
              <a:spcPct val="35000"/>
            </a:spcAft>
          </a:pPr>
          <a:r>
            <a:rPr lang="en-US" sz="1300" kern="1200" dirty="0" smtClean="0"/>
            <a:t>NYC Teachers</a:t>
          </a:r>
          <a:endParaRPr lang="en-US" sz="1300" kern="1200" dirty="0"/>
        </a:p>
      </dsp:txBody>
      <dsp:txXfrm>
        <a:off x="6014987" y="2020522"/>
        <a:ext cx="707809" cy="397415"/>
      </dsp:txXfrm>
    </dsp:sp>
    <dsp:sp modelId="{9ADD105D-542C-5F4F-942F-DDAD9593D5D4}">
      <dsp:nvSpPr>
        <dsp:cNvPr id="0" name=""/>
        <dsp:cNvSpPr/>
      </dsp:nvSpPr>
      <dsp:spPr>
        <a:xfrm>
          <a:off x="7294082" y="1908749"/>
          <a:ext cx="620962" cy="620962"/>
        </a:xfrm>
        <a:prstGeom prst="arc">
          <a:avLst>
            <a:gd name="adj1" fmla="val 13200000"/>
            <a:gd name="adj2" fmla="val 19200000"/>
          </a:avLst>
        </a:pr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EEADD2AB-5735-4B4F-A815-0A829CA66FF9}">
      <dsp:nvSpPr>
        <dsp:cNvPr id="0" name=""/>
        <dsp:cNvSpPr/>
      </dsp:nvSpPr>
      <dsp:spPr>
        <a:xfrm>
          <a:off x="7294082" y="1908749"/>
          <a:ext cx="620962" cy="620962"/>
        </a:xfrm>
        <a:prstGeom prst="arc">
          <a:avLst>
            <a:gd name="adj1" fmla="val 2400000"/>
            <a:gd name="adj2" fmla="val 8400000"/>
          </a:avLst>
        </a:pr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4F39349A-5EC3-E945-B689-8D56630FDDAB}">
      <dsp:nvSpPr>
        <dsp:cNvPr id="0" name=""/>
        <dsp:cNvSpPr/>
      </dsp:nvSpPr>
      <dsp:spPr>
        <a:xfrm>
          <a:off x="6983601" y="2020522"/>
          <a:ext cx="1241924" cy="397415"/>
        </a:xfrm>
        <a:prstGeom prst="rect">
          <a:avLst/>
        </a:prstGeom>
        <a:noFill/>
        <a:ln w="25400" cap="flat" cmpd="sng" algn="ctr">
          <a:noFill/>
          <a:prstDash val="solid"/>
        </a:ln>
        <a:effectLst/>
        <a:sp3d/>
      </dsp:spPr>
      <dsp:style>
        <a:lnRef idx="2">
          <a:scrgbClr r="0" g="0" b="0"/>
        </a:lnRef>
        <a:fillRef idx="1">
          <a:scrgbClr r="0" g="0" b="0"/>
        </a:fillRef>
        <a:effectRef idx="0">
          <a:scrgbClr r="0" g="0" b="0"/>
        </a:effectRef>
        <a:fontRef idx="minor"/>
      </dsp:style>
      <dsp:txBody>
        <a:bodyPr spcFirstLastPara="0" vert="horz" wrap="square" lIns="8255" tIns="8255" rIns="8255" bIns="8255" numCol="1" spcCol="1270" anchor="ctr" anchorCtr="0">
          <a:noAutofit/>
        </a:bodyPr>
        <a:lstStyle/>
        <a:p>
          <a:pPr lvl="0" algn="ctr" defTabSz="577850">
            <a:lnSpc>
              <a:spcPct val="90000"/>
            </a:lnSpc>
            <a:spcBef>
              <a:spcPct val="0"/>
            </a:spcBef>
            <a:spcAft>
              <a:spcPct val="35000"/>
            </a:spcAft>
          </a:pPr>
          <a:r>
            <a:rPr lang="en-US" sz="1300" kern="1200" dirty="0" smtClean="0"/>
            <a:t>Others</a:t>
          </a:r>
          <a:endParaRPr lang="en-US" sz="1300" kern="1200" dirty="0"/>
        </a:p>
      </dsp:txBody>
      <dsp:txXfrm>
        <a:off x="6983601" y="2020522"/>
        <a:ext cx="1241924" cy="397415"/>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A6C94FC-B79F-2547-AC4C-196356A5B516}">
      <dsp:nvSpPr>
        <dsp:cNvPr id="0" name=""/>
        <dsp:cNvSpPr/>
      </dsp:nvSpPr>
      <dsp:spPr>
        <a:xfrm>
          <a:off x="3571" y="1984226"/>
          <a:ext cx="1561432" cy="2323192"/>
        </a:xfrm>
        <a:prstGeom prst="roundRect">
          <a:avLst>
            <a:gd name="adj" fmla="val 10000"/>
          </a:avLst>
        </a:prstGeom>
        <a:solidFill>
          <a:schemeClr val="accent4">
            <a:alpha val="91000"/>
          </a:schemeClr>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US" sz="1800" kern="1200" dirty="0" smtClean="0"/>
            <a:t>Student Trustee Workgroup Forms</a:t>
          </a:r>
          <a:endParaRPr lang="en-US" sz="1800" kern="1200" dirty="0"/>
        </a:p>
      </dsp:txBody>
      <dsp:txXfrm>
        <a:off x="49304" y="2029959"/>
        <a:ext cx="1469966" cy="2231726"/>
      </dsp:txXfrm>
    </dsp:sp>
    <dsp:sp modelId="{88EF9FD2-DBD1-EE49-A1BB-A970FE52104F}">
      <dsp:nvSpPr>
        <dsp:cNvPr id="0" name=""/>
        <dsp:cNvSpPr/>
      </dsp:nvSpPr>
      <dsp:spPr>
        <a:xfrm>
          <a:off x="1721146" y="2952205"/>
          <a:ext cx="331023" cy="387235"/>
        </a:xfrm>
        <a:prstGeom prst="rightArrow">
          <a:avLst>
            <a:gd name="adj1" fmla="val 60000"/>
            <a:gd name="adj2" fmla="val 50000"/>
          </a:avLst>
        </a:prstGeom>
        <a:gradFill rotWithShape="0">
          <a:gsLst>
            <a:gs pos="0">
              <a:schemeClr val="accent1">
                <a:tint val="60000"/>
                <a:hueOff val="0"/>
                <a:satOff val="0"/>
                <a:lumOff val="0"/>
                <a:alphaOff val="0"/>
                <a:tint val="100000"/>
                <a:shade val="100000"/>
                <a:satMod val="130000"/>
              </a:schemeClr>
            </a:gs>
            <a:gs pos="100000">
              <a:schemeClr val="accent1">
                <a:tint val="60000"/>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endParaRPr lang="en-US" sz="1400" kern="1200"/>
        </a:p>
      </dsp:txBody>
      <dsp:txXfrm>
        <a:off x="1721146" y="3029652"/>
        <a:ext cx="231716" cy="232341"/>
      </dsp:txXfrm>
    </dsp:sp>
    <dsp:sp modelId="{A5DC49D8-5355-3D41-8A83-8154972E1E1F}">
      <dsp:nvSpPr>
        <dsp:cNvPr id="0" name=""/>
        <dsp:cNvSpPr/>
      </dsp:nvSpPr>
      <dsp:spPr>
        <a:xfrm>
          <a:off x="2189576" y="1984226"/>
          <a:ext cx="1561432" cy="2323192"/>
        </a:xfrm>
        <a:prstGeom prst="roundRect">
          <a:avLst>
            <a:gd name="adj" fmla="val 10000"/>
          </a:avLst>
        </a:prstGeom>
        <a:solidFill>
          <a:schemeClr val="accent4"/>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US" sz="1800" kern="1200" dirty="0" smtClean="0"/>
            <a:t>Workgroup explores and recommends formation of Associates by 12/1/13</a:t>
          </a:r>
          <a:endParaRPr lang="en-US" sz="1800" kern="1200" dirty="0"/>
        </a:p>
      </dsp:txBody>
      <dsp:txXfrm>
        <a:off x="2235309" y="2029959"/>
        <a:ext cx="1469966" cy="2231726"/>
      </dsp:txXfrm>
    </dsp:sp>
    <dsp:sp modelId="{D4F0454F-E46C-FC46-9247-892B1448F94B}">
      <dsp:nvSpPr>
        <dsp:cNvPr id="0" name=""/>
        <dsp:cNvSpPr/>
      </dsp:nvSpPr>
      <dsp:spPr>
        <a:xfrm>
          <a:off x="3911127" y="2952205"/>
          <a:ext cx="339451" cy="387235"/>
        </a:xfrm>
        <a:prstGeom prst="rightArrow">
          <a:avLst>
            <a:gd name="adj1" fmla="val 60000"/>
            <a:gd name="adj2" fmla="val 50000"/>
          </a:avLst>
        </a:prstGeom>
        <a:gradFill rotWithShape="0">
          <a:gsLst>
            <a:gs pos="0">
              <a:schemeClr val="accent1">
                <a:tint val="60000"/>
                <a:hueOff val="0"/>
                <a:satOff val="0"/>
                <a:lumOff val="0"/>
                <a:alphaOff val="0"/>
                <a:tint val="100000"/>
                <a:shade val="100000"/>
                <a:satMod val="130000"/>
              </a:schemeClr>
            </a:gs>
            <a:gs pos="100000">
              <a:schemeClr val="accent1">
                <a:tint val="60000"/>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endParaRPr lang="en-US" sz="1400" kern="1200"/>
        </a:p>
      </dsp:txBody>
      <dsp:txXfrm>
        <a:off x="3911127" y="3029652"/>
        <a:ext cx="237616" cy="232341"/>
      </dsp:txXfrm>
    </dsp:sp>
    <dsp:sp modelId="{BD82CF39-B678-C84E-968D-62EF1BE30D44}">
      <dsp:nvSpPr>
        <dsp:cNvPr id="0" name=""/>
        <dsp:cNvSpPr/>
      </dsp:nvSpPr>
      <dsp:spPr>
        <a:xfrm>
          <a:off x="4391483" y="1984226"/>
          <a:ext cx="1561432" cy="2323192"/>
        </a:xfrm>
        <a:prstGeom prst="roundRect">
          <a:avLst>
            <a:gd name="adj" fmla="val 10000"/>
          </a:avLst>
        </a:prstGeom>
        <a:solidFill>
          <a:schemeClr val="accent4"/>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US" sz="1800" kern="1200" dirty="0" smtClean="0"/>
            <a:t>BoT votes to Establish Associates</a:t>
          </a:r>
          <a:endParaRPr lang="en-US" sz="1800" kern="1200" dirty="0"/>
        </a:p>
      </dsp:txBody>
      <dsp:txXfrm>
        <a:off x="4437216" y="2029959"/>
        <a:ext cx="1469966" cy="2231726"/>
      </dsp:txXfrm>
    </dsp:sp>
    <dsp:sp modelId="{B56BA58F-6539-8F4B-A6D2-F0DB8329EA9E}">
      <dsp:nvSpPr>
        <dsp:cNvPr id="0" name=""/>
        <dsp:cNvSpPr/>
      </dsp:nvSpPr>
      <dsp:spPr>
        <a:xfrm>
          <a:off x="6105083" y="2952205"/>
          <a:ext cx="322595" cy="387235"/>
        </a:xfrm>
        <a:prstGeom prst="rightArrow">
          <a:avLst>
            <a:gd name="adj1" fmla="val 60000"/>
            <a:gd name="adj2" fmla="val 50000"/>
          </a:avLst>
        </a:prstGeom>
        <a:gradFill rotWithShape="0">
          <a:gsLst>
            <a:gs pos="0">
              <a:schemeClr val="accent1">
                <a:tint val="60000"/>
                <a:hueOff val="0"/>
                <a:satOff val="0"/>
                <a:lumOff val="0"/>
                <a:alphaOff val="0"/>
                <a:tint val="100000"/>
                <a:shade val="100000"/>
                <a:satMod val="130000"/>
              </a:schemeClr>
            </a:gs>
            <a:gs pos="100000">
              <a:schemeClr val="accent1">
                <a:tint val="60000"/>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endParaRPr lang="en-US" sz="1400" kern="1200"/>
        </a:p>
      </dsp:txBody>
      <dsp:txXfrm>
        <a:off x="6105083" y="3029652"/>
        <a:ext cx="225817" cy="232341"/>
      </dsp:txXfrm>
    </dsp:sp>
    <dsp:sp modelId="{9A4B5417-6ACB-7547-85EE-BC5620276C04}">
      <dsp:nvSpPr>
        <dsp:cNvPr id="0" name=""/>
        <dsp:cNvSpPr/>
      </dsp:nvSpPr>
      <dsp:spPr>
        <a:xfrm>
          <a:off x="6561587" y="1984226"/>
          <a:ext cx="1561432" cy="2323192"/>
        </a:xfrm>
        <a:prstGeom prst="roundRect">
          <a:avLst>
            <a:gd name="adj" fmla="val 10000"/>
          </a:avLst>
        </a:prstGeom>
        <a:solidFill>
          <a:schemeClr val="accent4"/>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US" sz="1800" kern="1200" dirty="0" smtClean="0"/>
            <a:t>Associates create Rules of Governance and elect 24 member Council</a:t>
          </a:r>
        </a:p>
        <a:p>
          <a:pPr lvl="0" algn="ctr" defTabSz="800100">
            <a:lnSpc>
              <a:spcPct val="90000"/>
            </a:lnSpc>
            <a:spcBef>
              <a:spcPct val="0"/>
            </a:spcBef>
            <a:spcAft>
              <a:spcPct val="35000"/>
            </a:spcAft>
          </a:pPr>
          <a:endParaRPr lang="en-US" sz="1800" kern="1200" dirty="0"/>
        </a:p>
      </dsp:txBody>
      <dsp:txXfrm>
        <a:off x="6607320" y="2029959"/>
        <a:ext cx="1469966" cy="2231726"/>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B8DF35D-CD00-8C46-BBE4-851AF0283264}">
      <dsp:nvSpPr>
        <dsp:cNvPr id="0" name=""/>
        <dsp:cNvSpPr/>
      </dsp:nvSpPr>
      <dsp:spPr>
        <a:xfrm>
          <a:off x="0" y="0"/>
          <a:ext cx="1581224" cy="1972284"/>
        </a:xfrm>
        <a:prstGeom prst="roundRect">
          <a:avLst>
            <a:gd name="adj" fmla="val 10000"/>
          </a:avLst>
        </a:prstGeom>
        <a:gradFill rotWithShape="0">
          <a:gsLst>
            <a:gs pos="0">
              <a:schemeClr val="accent1">
                <a:hueOff val="0"/>
                <a:satOff val="0"/>
                <a:lumOff val="0"/>
                <a:alphaOff val="0"/>
                <a:tint val="100000"/>
                <a:shade val="100000"/>
                <a:satMod val="130000"/>
              </a:schemeClr>
            </a:gs>
            <a:gs pos="100000">
              <a:schemeClr val="accent1">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US" sz="1800" kern="1200" dirty="0" smtClean="0"/>
            <a:t>Motion to draft a proposal to Alumni Trustees</a:t>
          </a:r>
          <a:endParaRPr lang="en-US" sz="1800" kern="1200" dirty="0"/>
        </a:p>
      </dsp:txBody>
      <dsp:txXfrm>
        <a:off x="46312" y="46312"/>
        <a:ext cx="1488600" cy="1879660"/>
      </dsp:txXfrm>
    </dsp:sp>
    <dsp:sp modelId="{593B8BE9-A6C6-CB4F-BE8C-0B937B2833B4}">
      <dsp:nvSpPr>
        <dsp:cNvPr id="0" name=""/>
        <dsp:cNvSpPr/>
      </dsp:nvSpPr>
      <dsp:spPr>
        <a:xfrm>
          <a:off x="1739482" y="790070"/>
          <a:ext cx="335507" cy="392143"/>
        </a:xfrm>
        <a:prstGeom prst="rightArrow">
          <a:avLst>
            <a:gd name="adj1" fmla="val 60000"/>
            <a:gd name="adj2" fmla="val 50000"/>
          </a:avLst>
        </a:prstGeom>
        <a:gradFill rotWithShape="0">
          <a:gsLst>
            <a:gs pos="0">
              <a:schemeClr val="accent1">
                <a:tint val="60000"/>
                <a:hueOff val="0"/>
                <a:satOff val="0"/>
                <a:lumOff val="0"/>
                <a:alphaOff val="0"/>
                <a:tint val="100000"/>
                <a:shade val="100000"/>
                <a:satMod val="130000"/>
              </a:schemeClr>
            </a:gs>
            <a:gs pos="100000">
              <a:schemeClr val="accent1">
                <a:tint val="60000"/>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endParaRPr lang="en-US" sz="1400" kern="1200"/>
        </a:p>
      </dsp:txBody>
      <dsp:txXfrm>
        <a:off x="1739482" y="868499"/>
        <a:ext cx="234855" cy="235285"/>
      </dsp:txXfrm>
    </dsp:sp>
    <dsp:sp modelId="{63D27C45-1D6E-6646-A2E7-C516AF4EB64B}">
      <dsp:nvSpPr>
        <dsp:cNvPr id="0" name=""/>
        <dsp:cNvSpPr/>
      </dsp:nvSpPr>
      <dsp:spPr>
        <a:xfrm>
          <a:off x="2214256" y="0"/>
          <a:ext cx="1581224" cy="1972284"/>
        </a:xfrm>
        <a:prstGeom prst="roundRect">
          <a:avLst>
            <a:gd name="adj" fmla="val 10000"/>
          </a:avLst>
        </a:prstGeom>
        <a:gradFill rotWithShape="0">
          <a:gsLst>
            <a:gs pos="0">
              <a:schemeClr val="accent1">
                <a:hueOff val="0"/>
                <a:satOff val="0"/>
                <a:lumOff val="0"/>
                <a:alphaOff val="0"/>
                <a:tint val="100000"/>
                <a:shade val="100000"/>
                <a:satMod val="130000"/>
              </a:schemeClr>
            </a:gs>
            <a:gs pos="100000">
              <a:schemeClr val="accent1">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US" sz="1800" kern="1200" dirty="0" smtClean="0"/>
            <a:t>Alumni Trustees present Proposal to BoT</a:t>
          </a:r>
          <a:endParaRPr lang="en-US" sz="1800" kern="1200" dirty="0"/>
        </a:p>
      </dsp:txBody>
      <dsp:txXfrm>
        <a:off x="2260568" y="46312"/>
        <a:ext cx="1488600" cy="1879660"/>
      </dsp:txXfrm>
    </dsp:sp>
    <dsp:sp modelId="{AAD4BF20-9131-194A-AAC4-C8B6F90A7CDD}">
      <dsp:nvSpPr>
        <dsp:cNvPr id="0" name=""/>
        <dsp:cNvSpPr/>
      </dsp:nvSpPr>
      <dsp:spPr>
        <a:xfrm rot="75017">
          <a:off x="3933536" y="813533"/>
          <a:ext cx="292820" cy="392143"/>
        </a:xfrm>
        <a:prstGeom prst="rightArrow">
          <a:avLst>
            <a:gd name="adj1" fmla="val 60000"/>
            <a:gd name="adj2" fmla="val 50000"/>
          </a:avLst>
        </a:prstGeom>
        <a:gradFill rotWithShape="0">
          <a:gsLst>
            <a:gs pos="0">
              <a:schemeClr val="accent1">
                <a:tint val="60000"/>
                <a:hueOff val="0"/>
                <a:satOff val="0"/>
                <a:lumOff val="0"/>
                <a:alphaOff val="0"/>
                <a:tint val="100000"/>
                <a:shade val="100000"/>
                <a:satMod val="130000"/>
              </a:schemeClr>
            </a:gs>
            <a:gs pos="100000">
              <a:schemeClr val="accent1">
                <a:tint val="60000"/>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endParaRPr lang="en-US" sz="1400" kern="1200"/>
        </a:p>
      </dsp:txBody>
      <dsp:txXfrm>
        <a:off x="3933546" y="891004"/>
        <a:ext cx="204974" cy="235285"/>
      </dsp:txXfrm>
    </dsp:sp>
    <dsp:sp modelId="{5F078AD5-232E-EF46-A6C1-4413F5F66DDC}">
      <dsp:nvSpPr>
        <dsp:cNvPr id="0" name=""/>
        <dsp:cNvSpPr/>
      </dsp:nvSpPr>
      <dsp:spPr>
        <a:xfrm>
          <a:off x="4347840" y="46565"/>
          <a:ext cx="1581224" cy="1972284"/>
        </a:xfrm>
        <a:prstGeom prst="roundRect">
          <a:avLst>
            <a:gd name="adj" fmla="val 10000"/>
          </a:avLst>
        </a:prstGeom>
        <a:gradFill rotWithShape="0">
          <a:gsLst>
            <a:gs pos="0">
              <a:schemeClr val="accent1">
                <a:hueOff val="0"/>
                <a:satOff val="0"/>
                <a:lumOff val="0"/>
                <a:alphaOff val="0"/>
                <a:tint val="100000"/>
                <a:shade val="100000"/>
                <a:satMod val="130000"/>
              </a:schemeClr>
            </a:gs>
            <a:gs pos="100000">
              <a:schemeClr val="accent1">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US" sz="1800" kern="1200" dirty="0" smtClean="0"/>
            <a:t>BoT votes to  Establishes Society of Associates as called for in the Charter</a:t>
          </a:r>
          <a:endParaRPr lang="en-US" sz="1800" kern="1200" dirty="0"/>
        </a:p>
      </dsp:txBody>
      <dsp:txXfrm>
        <a:off x="4394152" y="92877"/>
        <a:ext cx="1488600" cy="1879660"/>
      </dsp:txXfrm>
    </dsp:sp>
    <dsp:sp modelId="{46C37233-9230-EF42-85D8-237EF8C5E4DD}">
      <dsp:nvSpPr>
        <dsp:cNvPr id="0" name=""/>
        <dsp:cNvSpPr/>
      </dsp:nvSpPr>
      <dsp:spPr>
        <a:xfrm rot="21526089">
          <a:off x="6075106" y="813164"/>
          <a:ext cx="309754" cy="392143"/>
        </a:xfrm>
        <a:prstGeom prst="rightArrow">
          <a:avLst>
            <a:gd name="adj1" fmla="val 60000"/>
            <a:gd name="adj2" fmla="val 50000"/>
          </a:avLst>
        </a:prstGeom>
        <a:gradFill rotWithShape="0">
          <a:gsLst>
            <a:gs pos="0">
              <a:schemeClr val="accent1">
                <a:tint val="60000"/>
                <a:hueOff val="0"/>
                <a:satOff val="0"/>
                <a:lumOff val="0"/>
                <a:alphaOff val="0"/>
                <a:tint val="100000"/>
                <a:shade val="100000"/>
                <a:satMod val="130000"/>
              </a:schemeClr>
            </a:gs>
            <a:gs pos="100000">
              <a:schemeClr val="accent1">
                <a:tint val="60000"/>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endParaRPr lang="en-US" sz="1400" kern="1200"/>
        </a:p>
      </dsp:txBody>
      <dsp:txXfrm>
        <a:off x="6075117" y="892592"/>
        <a:ext cx="216828" cy="235285"/>
      </dsp:txXfrm>
    </dsp:sp>
    <dsp:sp modelId="{1FA46F2C-F8CB-7D44-8FFB-75DC0CB15B88}">
      <dsp:nvSpPr>
        <dsp:cNvPr id="0" name=""/>
        <dsp:cNvSpPr/>
      </dsp:nvSpPr>
      <dsp:spPr>
        <a:xfrm>
          <a:off x="6513371" y="0"/>
          <a:ext cx="1581224" cy="1972284"/>
        </a:xfrm>
        <a:prstGeom prst="roundRect">
          <a:avLst>
            <a:gd name="adj" fmla="val 10000"/>
          </a:avLst>
        </a:prstGeom>
        <a:gradFill rotWithShape="0">
          <a:gsLst>
            <a:gs pos="0">
              <a:schemeClr val="accent1">
                <a:hueOff val="0"/>
                <a:satOff val="0"/>
                <a:lumOff val="0"/>
                <a:alphaOff val="0"/>
                <a:tint val="100000"/>
                <a:shade val="100000"/>
                <a:satMod val="130000"/>
              </a:schemeClr>
            </a:gs>
            <a:gs pos="100000">
              <a:schemeClr val="accent1">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US" sz="1800" kern="1200" dirty="0" smtClean="0"/>
            <a:t>Associates create Rules for Governance and elect  24 member Council</a:t>
          </a:r>
          <a:endParaRPr lang="en-US" sz="1800" kern="1200" dirty="0"/>
        </a:p>
      </dsp:txBody>
      <dsp:txXfrm>
        <a:off x="6559683" y="46312"/>
        <a:ext cx="1488600" cy="1879660"/>
      </dsp:txXfrm>
    </dsp:sp>
  </dsp:spTree>
</dsp:drawing>
</file>

<file path=ppt/diagrams/layout1.xml><?xml version="1.0" encoding="utf-8"?>
<dgm:layoutDef xmlns:dgm="http://schemas.openxmlformats.org/drawingml/2006/diagram" xmlns:a="http://schemas.openxmlformats.org/drawingml/2006/main" uniqueId="urn:microsoft.com/office/officeart/2008/layout/HalfCircleOrganizationChart">
  <dgm:title val=""/>
  <dgm:desc val=""/>
  <dgm:catLst>
    <dgm:cat type="hierarchy" pri="1500"/>
  </dgm:catLst>
  <dgm:sampData>
    <dgm:dataModel>
      <dgm:ptLst>
        <dgm:pt modelId="0" type="doc"/>
        <dgm:pt modelId="1">
          <dgm:prSet phldr="1"/>
        </dgm:pt>
        <dgm:pt modelId="11" type="asst">
          <dgm:prSet phldr="1"/>
        </dgm:pt>
        <dgm:pt modelId="12">
          <dgm:prSet phldr="1"/>
        </dgm:pt>
        <dgm:pt modelId="13">
          <dgm:prSet phldr="1"/>
        </dgm:pt>
        <dgm:pt modelId="14">
          <dgm:prSet phldr="1"/>
        </dgm:pt>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type="asst">
          <dgm:prSet phldr="1"/>
        </dgm:pt>
        <dgm:pt modelId="12">
          <dgm:prSet phldr="1"/>
        </dgm:pt>
        <dgm:pt modelId="13">
          <dgm:prSet phldr="1"/>
        </dgm:pt>
        <dgm:pt modelId="14">
          <dgm:prSet phldr="1"/>
        </dgm:pt>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Name0">
    <dgm:varLst>
      <dgm:orgChart val="1"/>
      <dgm:chPref val="1"/>
      <dgm:dir/>
      <dgm:animOne val="branch"/>
      <dgm:animLvl val="lvl"/>
      <dgm:resizeHandles/>
    </dgm:varLst>
    <dgm:choose name="Name1">
      <dgm:if name="Name2" func="var" arg="dir" op="equ" val="norm">
        <dgm:alg type="hierChild">
          <dgm:param type="linDir" val="fromL"/>
        </dgm:alg>
      </dgm:if>
      <dgm:else name="Name3">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2" refType="w" fact="10"/>
      <dgm:constr type="h" for="des" forName="rootComposite2"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forEach name="Name4" axis="ch">
      <dgm:forEach name="Name5" axis="self" ptType="node">
        <dgm:layoutNode name="hierRoot1">
          <dgm:varLst>
            <dgm:hierBranch val="init"/>
          </dgm:varLst>
          <dgm:choose name="Name6">
            <dgm:if name="Name7" func="var" arg="hierBranch" op="equ" val="l">
              <dgm:alg type="hierRoot">
                <dgm:param type="hierAlign" val="tR"/>
              </dgm:alg>
              <dgm:constrLst>
                <dgm:constr type="alignOff" val="0.65"/>
              </dgm:constrLst>
            </dgm:if>
            <dgm:if name="Name8" func="var" arg="hierBranch" op="equ" val="r">
              <dgm:alg type="hierRoot">
                <dgm:param type="hierAlign" val="tL"/>
              </dgm:alg>
              <dgm:constrLst>
                <dgm:constr type="alignOff" val="0.65"/>
              </dgm:constrLst>
            </dgm:if>
            <dgm:if name="Name9" func="var" arg="hierBranch" op="equ" val="hang">
              <dgm:alg type="hierRoot"/>
              <dgm:constrLst>
                <dgm:constr type="alignOff" val="0.65"/>
              </dgm:constrLst>
            </dgm:if>
            <dgm:else name="Name10">
              <dgm:alg type="hierRoot"/>
              <dgm:constrLst>
                <dgm:constr type="alignOff"/>
                <dgm:constr type="bendDist" for="des" ptType="parTrans" refType="sp" fact="0.5"/>
              </dgm:constrLst>
            </dgm:else>
          </dgm:choose>
          <dgm:shape xmlns:r="http://schemas.openxmlformats.org/officeDocument/2006/relationships" r:blip="">
            <dgm:adjLst/>
          </dgm:shape>
          <dgm:presOf/>
          <dgm:layoutNode name="rootComposite1">
            <dgm:alg type="composite"/>
            <dgm:shape xmlns:r="http://schemas.openxmlformats.org/officeDocument/2006/relationships" r:blip="">
              <dgm:adjLst/>
            </dgm:shape>
            <dgm:presOf axis="self" ptType="node" cnt="1"/>
            <dgm:choose name="Name11">
              <dgm:if name="Name12" func="var" arg="hierBranch" op="equ" val="init">
                <dgm:constrLst>
                  <dgm:constr type="l" for="ch" forName="rootText1"/>
                  <dgm:constr type="t" for="ch" forName="rootText1" refType="h" fact="0.18"/>
                  <dgm:constr type="w" for="ch" forName="rootText1" refType="w"/>
                  <dgm:constr type="h" for="ch" forName="rootText1" refType="h" fact="0.64"/>
                  <dgm:constr type="l" for="ch" forName="topArc1" refType="w" fact="0.25"/>
                  <dgm:constr type="t" for="ch" forName="topArc1"/>
                  <dgm:constr type="w" for="ch" forName="topArc1" refType="h" refFor="ch" refForName="topArc1"/>
                  <dgm:constr type="h" for="ch" forName="topArc1" refType="h"/>
                  <dgm:constr type="l" for="ch" forName="bottomArc1" refType="w" fact="0.25"/>
                  <dgm:constr type="t" for="ch" forName="bottomArc1"/>
                  <dgm:constr type="w" for="ch" forName="bottomArc1" refType="h" refFor="ch" refForName="bottomArc1"/>
                  <dgm:constr type="h" for="ch" forName="bottomArc1" refType="h"/>
                  <dgm:constr type="ctrX" for="ch" forName="topConnNode1" refType="w" fact="0.5"/>
                  <dgm:constr type="t" for="ch" forName="topConnNode1"/>
                  <dgm:constr type="w" for="ch" forName="topConnNode1" refType="h" fact="0.76"/>
                  <dgm:constr type="b" for="ch" forName="topConnNode1" refType="t" refFor="ch" refForName="rootText1"/>
                </dgm:constrLst>
              </dgm:if>
              <dgm:if name="Name13" func="var" arg="hierBranch" op="equ" val="l">
                <dgm:constrLst>
                  <dgm:constr type="l" for="ch" forName="rootText1"/>
                  <dgm:constr type="t" for="ch" forName="rootText1" refType="h" fact="0.18"/>
                  <dgm:constr type="w" for="ch" forName="rootText1" refType="w"/>
                  <dgm:constr type="h" for="ch" forName="rootText1" refType="h" fact="0.64"/>
                  <dgm:constr type="l" for="ch" forName="topArc1" refType="w" fact="0.25"/>
                  <dgm:constr type="t" for="ch" forName="topArc1"/>
                  <dgm:constr type="w" for="ch" forName="topArc1" refType="h" refFor="ch" refForName="topArc1"/>
                  <dgm:constr type="h" for="ch" forName="topArc1" refType="h"/>
                  <dgm:constr type="l" for="ch" forName="bottomArc1" refType="w" fact="0.25"/>
                  <dgm:constr type="t" for="ch" forName="bottomArc1"/>
                  <dgm:constr type="w" for="ch" forName="bottomArc1" refType="h" refFor="ch" refForName="bottomArc1"/>
                  <dgm:constr type="h" for="ch" forName="bottomArc1" refType="h"/>
                  <dgm:constr type="ctrX" for="ch" forName="topConnNode1" refType="w" fact="0.5"/>
                  <dgm:constr type="t" for="ch" forName="topConnNode1"/>
                  <dgm:constr type="w" for="ch" forName="topConnNode1" refType="h" fact="0.76"/>
                  <dgm:constr type="b" for="ch" forName="topConnNode1" refType="t" refFor="ch" refForName="rootText1"/>
                </dgm:constrLst>
              </dgm:if>
              <dgm:if name="Name14" func="var" arg="hierBranch" op="equ" val="r">
                <dgm:constrLst>
                  <dgm:constr type="l" for="ch" forName="rootText1"/>
                  <dgm:constr type="t" for="ch" forName="rootText1" refType="h" fact="0.18"/>
                  <dgm:constr type="w" for="ch" forName="rootText1" refType="w"/>
                  <dgm:constr type="h" for="ch" forName="rootText1" refType="h" fact="0.64"/>
                  <dgm:constr type="l" for="ch" forName="topArc1" refType="w" fact="0.25"/>
                  <dgm:constr type="t" for="ch" forName="topArc1"/>
                  <dgm:constr type="w" for="ch" forName="topArc1" refType="h" refFor="ch" refForName="topArc1"/>
                  <dgm:constr type="h" for="ch" forName="topArc1" refType="h"/>
                  <dgm:constr type="l" for="ch" forName="bottomArc1" refType="w" fact="0.25"/>
                  <dgm:constr type="t" for="ch" forName="bottomArc1"/>
                  <dgm:constr type="w" for="ch" forName="bottomArc1" refType="h" refFor="ch" refForName="bottomArc1"/>
                  <dgm:constr type="h" for="ch" forName="bottomArc1" refType="h"/>
                  <dgm:constr type="ctrX" for="ch" forName="topConnNode1" refType="w" fact="0.5"/>
                  <dgm:constr type="t" for="ch" forName="topConnNode1"/>
                  <dgm:constr type="w" for="ch" forName="topConnNode1" refType="h" fact="0.76"/>
                  <dgm:constr type="b" for="ch" forName="topConnNode1" refType="t" refFor="ch" refForName="rootText1"/>
                </dgm:constrLst>
              </dgm:if>
              <dgm:else name="Name15">
                <dgm:constrLst>
                  <dgm:constr type="l" for="ch" forName="rootText1"/>
                  <dgm:constr type="t" for="ch" forName="rootText1" refType="h" fact="0.18"/>
                  <dgm:constr type="w" for="ch" forName="rootText1" refType="w"/>
                  <dgm:constr type="h" for="ch" forName="rootText1" refType="h" fact="0.64"/>
                  <dgm:constr type="l" for="ch" forName="topArc1" refType="w" fact="0.25"/>
                  <dgm:constr type="t" for="ch" forName="topArc1"/>
                  <dgm:constr type="w" for="ch" forName="topArc1" refType="h" refFor="ch" refForName="topArc1"/>
                  <dgm:constr type="h" for="ch" forName="topArc1" refType="h"/>
                  <dgm:constr type="l" for="ch" forName="bottomArc1" refType="w" fact="0.25"/>
                  <dgm:constr type="t" for="ch" forName="bottomArc1"/>
                  <dgm:constr type="w" for="ch" forName="bottomArc1" refType="h" refFor="ch" refForName="bottomArc1"/>
                  <dgm:constr type="h" for="ch" forName="bottomArc1" refType="h"/>
                  <dgm:constr type="ctrX" for="ch" forName="topConnNode1" refType="w" fact="0.5"/>
                  <dgm:constr type="t" for="ch" forName="topConnNode1"/>
                  <dgm:constr type="w" for="ch" forName="topConnNode1" refType="h" fact="0.76"/>
                  <dgm:constr type="b" for="ch" forName="topConnNode1" refType="t" refFor="ch" refForName="rootText1"/>
                </dgm:constrLst>
              </dgm:else>
            </dgm:choose>
            <dgm:layoutNode name="rootText1" styleLbl="alignAcc1">
              <dgm:varLst>
                <dgm:chPref val="3"/>
              </dgm:varLst>
              <dgm:alg type="tx"/>
              <dgm:shape xmlns:r="http://schemas.openxmlformats.org/officeDocument/2006/relationships" type="rect" r:blip="" hideGeom="1">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topArc1" styleLbl="parChTrans1D1" moveWith="rootText1">
              <dgm:alg type="sp"/>
              <dgm:shape xmlns:r="http://schemas.openxmlformats.org/officeDocument/2006/relationships" type="arc" r:blip="" zOrderOff="-2">
                <dgm:adjLst>
                  <dgm:adj idx="1" val="-140"/>
                  <dgm:adj idx="2" val="-40"/>
                </dgm:adjLst>
              </dgm:shape>
              <dgm:presOf/>
            </dgm:layoutNode>
            <dgm:layoutNode name="bottomArc1" styleLbl="parChTrans1D1" moveWith="rootText1">
              <dgm:alg type="sp"/>
              <dgm:shape xmlns:r="http://schemas.openxmlformats.org/officeDocument/2006/relationships" type="arc" r:blip="" zOrderOff="-2">
                <dgm:adjLst>
                  <dgm:adj idx="1" val="40"/>
                  <dgm:adj idx="2" val="140"/>
                </dgm:adjLst>
              </dgm:shape>
              <dgm:presOf/>
            </dgm:layoutNode>
            <dgm:layoutNode name="topConnNode1" moveWith="rootText1">
              <dgm:alg type="sp"/>
              <dgm:shape xmlns:r="http://schemas.openxmlformats.org/officeDocument/2006/relationships" type="rect" r:blip="" hideGeom="1">
                <dgm:adjLst/>
              </dgm:shape>
              <dgm:presOf axis="self" ptType="node" cnt="1"/>
            </dgm:layoutNode>
          </dgm:layoutNode>
          <dgm:layoutNode name="hierChild2">
            <dgm:choose name="Name16">
              <dgm:if name="Name17" func="var" arg="hierBranch" op="equ" val="l">
                <dgm:alg type="hierChild">
                  <dgm:param type="chAlign" val="r"/>
                  <dgm:param type="linDir" val="fromT"/>
                </dgm:alg>
              </dgm:if>
              <dgm:if name="Name18" func="var" arg="hierBranch" op="equ" val="r">
                <dgm:alg type="hierChild">
                  <dgm:param type="chAlign" val="l"/>
                  <dgm:param type="linDir" val="fromT"/>
                </dgm:alg>
              </dgm:if>
              <dgm:if name="Name19" func="var" arg="hierBranch" op="equ" val="hang">
                <dgm:choose name="Name20">
                  <dgm:if name="Name21" func="var" arg="dir" op="equ" val="norm">
                    <dgm:alg type="hierChild">
                      <dgm:param type="chAlign" val="l"/>
                      <dgm:param type="linDir" val="fromL"/>
                      <dgm:param type="secChAlign" val="t"/>
                      <dgm:param type="secLinDir" val="fromT"/>
                    </dgm:alg>
                  </dgm:if>
                  <dgm:else name="Name22">
                    <dgm:alg type="hierChild">
                      <dgm:param type="chAlign" val="l"/>
                      <dgm:param type="linDir" val="fromR"/>
                      <dgm:param type="secChAlign" val="t"/>
                      <dgm:param type="secLinDir" val="fromT"/>
                    </dgm:alg>
                  </dgm:else>
                </dgm:choose>
              </dgm:if>
              <dgm:else name="Name23">
                <dgm:choose name="Name24">
                  <dgm:if name="Name25" func="var" arg="dir" op="equ" val="norm">
                    <dgm:alg type="hierChild"/>
                  </dgm:if>
                  <dgm:else name="Name26">
                    <dgm:alg type="hierChild">
                      <dgm:param type="linDir" val="fromR"/>
                    </dgm:alg>
                  </dgm:else>
                </dgm:choose>
              </dgm:else>
            </dgm:choose>
            <dgm:shape xmlns:r="http://schemas.openxmlformats.org/officeDocument/2006/relationships" r:blip="">
              <dgm:adjLst/>
            </dgm:shape>
            <dgm:presOf/>
            <dgm:forEach name="rep2a" axis="ch" ptType="nonAsst">
              <dgm:forEach name="Name27" axis="precedSib" ptType="parTrans" st="-1" cnt="1">
                <dgm:layoutNode name="Name28">
                  <dgm:choose name="Name29">
                    <dgm:if name="Name30" func="var" arg="hierBranch" op="equ" val="std">
                      <dgm:choose name="Name31">
                        <dgm:if name="Name32" axis="self" func="depth" op="lte" val="2">
                          <dgm:alg type="conn">
                            <dgm:param type="connRout" val="bend"/>
                            <dgm:param type="dim" val="1D"/>
                            <dgm:param type="endSty" val="noArr"/>
                            <dgm:param type="begPts" val="bCtr"/>
                            <dgm:param type="endPts" val="tCtr"/>
                            <dgm:param type="bendPt" val="end"/>
                            <dgm:param type="srcNode" val="bottomArc1"/>
                            <dgm:param type="dstNode" val="topArc2"/>
                          </dgm:alg>
                        </dgm:if>
                        <dgm:if name="Name33" axis="par" ptType="asst" func="cnt" op="equ" val="1">
                          <dgm:alg type="conn">
                            <dgm:param type="connRout" val="bend"/>
                            <dgm:param type="dim" val="1D"/>
                            <dgm:param type="endSty" val="noArr"/>
                            <dgm:param type="begPts" val="bCtr"/>
                            <dgm:param type="endPts" val="tCtr"/>
                            <dgm:param type="bendPt" val="end"/>
                            <dgm:param type="srcNode" val="bottomArc3"/>
                            <dgm:param type="dstNode" val="topArc2"/>
                          </dgm:alg>
                        </dgm:if>
                        <dgm:else name="Name34">
                          <dgm:alg type="conn">
                            <dgm:param type="connRout" val="bend"/>
                            <dgm:param type="dim" val="1D"/>
                            <dgm:param type="endSty" val="noArr"/>
                            <dgm:param type="begPts" val="bCtr"/>
                            <dgm:param type="endPts" val="tCtr"/>
                            <dgm:param type="bendPt" val="end"/>
                            <dgm:param type="srcNode" val="bottomArc2"/>
                            <dgm:param type="dstNode" val="topArc2"/>
                          </dgm:alg>
                        </dgm:else>
                      </dgm:choose>
                    </dgm:if>
                    <dgm:if name="Name35" func="var" arg="hierBranch" op="equ" val="init">
                      <dgm:choose name="Name36">
                        <dgm:if name="Name37" axis="self" func="depth" op="lte" val="2">
                          <dgm:choose name="Name38">
                            <dgm:if name="Name39" axis="self" func="depth" op="lte" val="2">
                              <dgm:alg type="conn">
                                <dgm:param type="connRout" val="bend"/>
                                <dgm:param type="dim" val="1D"/>
                                <dgm:param type="endSty" val="noArr"/>
                                <dgm:param type="begPts" val="bCtr"/>
                                <dgm:param type="endPts" val="tCtr"/>
                                <dgm:param type="bendPt" val="end"/>
                                <dgm:param type="srcNode" val="bottomArc1"/>
                                <dgm:param type="dstNode" val="topArc2"/>
                              </dgm:alg>
                            </dgm:if>
                            <dgm:if name="Name40" axis="par" ptType="asst" func="cnt" op="equ" val="1">
                              <dgm:alg type="conn">
                                <dgm:param type="connRout" val="bend"/>
                                <dgm:param type="dim" val="1D"/>
                                <dgm:param type="endSty" val="noArr"/>
                                <dgm:param type="begPts" val="bCtr"/>
                                <dgm:param type="endPts" val="tCtr"/>
                                <dgm:param type="bendPt" val="end"/>
                                <dgm:param type="srcNode" val="bottomArc3"/>
                                <dgm:param type="dstNode" val="topArc2"/>
                              </dgm:alg>
                            </dgm:if>
                            <dgm:else name="Name41">
                              <dgm:alg type="conn">
                                <dgm:param type="connRout" val="bend"/>
                                <dgm:param type="dim" val="1D"/>
                                <dgm:param type="endSty" val="noArr"/>
                                <dgm:param type="begPts" val="bCtr"/>
                                <dgm:param type="endPts" val="tCtr"/>
                                <dgm:param type="bendPt" val="end"/>
                                <dgm:param type="srcNode" val="bottomArc2"/>
                                <dgm:param type="dstNode" val="topArc2"/>
                              </dgm:alg>
                            </dgm:else>
                          </dgm:choose>
                        </dgm:if>
                        <dgm:else name="Name42">
                          <dgm:choose name="Name43">
                            <dgm:if name="Name44" axis="par des" func="maxDepth" op="lte" val="1">
                              <dgm:choose name="Name45">
                                <dgm:if name="Name46" axis="self" func="depth" op="lte" val="2">
                                  <dgm:alg type="conn">
                                    <dgm:param type="connRout" val="bend"/>
                                    <dgm:param type="dim" val="1D"/>
                                    <dgm:param type="endSty" val="noArr"/>
                                    <dgm:param type="begPts" val="bCtr"/>
                                    <dgm:param type="endPts" val="bL bR"/>
                                    <dgm:param type="srcNode" val="bottomArc1"/>
                                    <dgm:param type="dstNode" val="topConnNode2"/>
                                  </dgm:alg>
                                </dgm:if>
                                <dgm:if name="Name47" axis="par" ptType="asst" func="cnt" op="equ" val="1">
                                  <dgm:alg type="conn">
                                    <dgm:param type="connRout" val="bend"/>
                                    <dgm:param type="dim" val="1D"/>
                                    <dgm:param type="endSty" val="noArr"/>
                                    <dgm:param type="begPts" val="bCtr"/>
                                    <dgm:param type="endPts" val="bL bR"/>
                                    <dgm:param type="srcNode" val="bottomArc3"/>
                                    <dgm:param type="dstNode" val="topConnNode2"/>
                                  </dgm:alg>
                                </dgm:if>
                                <dgm:else name="Name48">
                                  <dgm:alg type="conn">
                                    <dgm:param type="connRout" val="bend"/>
                                    <dgm:param type="dim" val="1D"/>
                                    <dgm:param type="endSty" val="noArr"/>
                                    <dgm:param type="begPts" val="bCtr"/>
                                    <dgm:param type="endPts" val="bL bR"/>
                                    <dgm:param type="srcNode" val="bottomArc2"/>
                                    <dgm:param type="dstNode" val="topConnNode2"/>
                                  </dgm:alg>
                                </dgm:else>
                              </dgm:choose>
                            </dgm:if>
                            <dgm:else name="Name49">
                              <dgm:choose name="Name50">
                                <dgm:if name="Name51" axis="self" func="depth" op="lte" val="2">
                                  <dgm:alg type="conn">
                                    <dgm:param type="connRout" val="bend"/>
                                    <dgm:param type="dim" val="1D"/>
                                    <dgm:param type="endSty" val="noArr"/>
                                    <dgm:param type="begPts" val="bCtr"/>
                                    <dgm:param type="endPts" val="tCtr"/>
                                    <dgm:param type="bendPt" val="end"/>
                                    <dgm:param type="srcNode" val="bottomArc1"/>
                                    <dgm:param type="dstNode" val="topArc2"/>
                                  </dgm:alg>
                                </dgm:if>
                                <dgm:if name="Name52" axis="par" ptType="asst" func="cnt" op="equ" val="1">
                                  <dgm:alg type="conn">
                                    <dgm:param type="connRout" val="bend"/>
                                    <dgm:param type="dim" val="1D"/>
                                    <dgm:param type="endSty" val="noArr"/>
                                    <dgm:param type="begPts" val="bCtr"/>
                                    <dgm:param type="endPts" val="tCtr"/>
                                    <dgm:param type="bendPt" val="end"/>
                                    <dgm:param type="srcNode" val="bottomArc3"/>
                                    <dgm:param type="dstNode" val="topArc2"/>
                                  </dgm:alg>
                                </dgm:if>
                                <dgm:else name="Name53">
                                  <dgm:alg type="conn">
                                    <dgm:param type="connRout" val="bend"/>
                                    <dgm:param type="dim" val="1D"/>
                                    <dgm:param type="endSty" val="noArr"/>
                                    <dgm:param type="begPts" val="bCtr"/>
                                    <dgm:param type="endPts" val="tCtr"/>
                                    <dgm:param type="bendPt" val="end"/>
                                    <dgm:param type="srcNode" val="bottomArc2"/>
                                    <dgm:param type="dstNode" val="topArc2"/>
                                  </dgm:alg>
                                </dgm:else>
                              </dgm:choose>
                            </dgm:else>
                          </dgm:choose>
                        </dgm:else>
                      </dgm:choose>
                    </dgm:if>
                    <dgm:else name="Name54">
                      <dgm:choose name="Name55">
                        <dgm:if name="Name56" axis="self" func="depth" op="lte" val="2">
                          <dgm:alg type="conn">
                            <dgm:param type="connRout" val="bend"/>
                            <dgm:param type="dim" val="1D"/>
                            <dgm:param type="endSty" val="noArr"/>
                            <dgm:param type="begPts" val="bCtr"/>
                            <dgm:param type="endPts" val="bL bR"/>
                            <dgm:param type="srcNode" val="bottomArc1"/>
                            <dgm:param type="dstNode" val="topConnNode2"/>
                          </dgm:alg>
                        </dgm:if>
                        <dgm:if name="Name57" axis="par" ptType="asst" func="cnt" op="equ" val="1">
                          <dgm:alg type="conn">
                            <dgm:param type="connRout" val="bend"/>
                            <dgm:param type="dim" val="1D"/>
                            <dgm:param type="endSty" val="noArr"/>
                            <dgm:param type="begPts" val="bCtr"/>
                            <dgm:param type="endPts" val="bL bR"/>
                            <dgm:param type="srcNode" val="bottomArc3"/>
                            <dgm:param type="dstNode" val="topConnNode2"/>
                          </dgm:alg>
                        </dgm:if>
                        <dgm:else name="Name58">
                          <dgm:alg type="conn">
                            <dgm:param type="connRout" val="bend"/>
                            <dgm:param type="dim" val="1D"/>
                            <dgm:param type="endSty" val="noArr"/>
                            <dgm:param type="begPts" val="bCtr"/>
                            <dgm:param type="endPts" val="bL bR"/>
                            <dgm:param type="srcNode" val="bottomArc2"/>
                            <dgm:param type="dstNode" val="topConnNode2"/>
                          </dgm:alg>
                        </dgm:else>
                      </dgm:choose>
                    </dgm:else>
                  </dgm:choose>
                  <dgm:shape xmlns:r="http://schemas.openxmlformats.org/officeDocument/2006/relationships" type="conn" r:blip="" zOrderOff="-99999">
                    <dgm:adjLst/>
                  </dgm:shape>
                  <dgm:presOf axis="self"/>
                  <dgm:constrLst>
                    <dgm:constr type="begPad"/>
                    <dgm:constr type="endPad"/>
                  </dgm:constrLst>
                </dgm:layoutNode>
              </dgm:forEach>
              <dgm:layoutNode name="hierRoot2">
                <dgm:varLst>
                  <dgm:hierBranch val="init"/>
                </dgm:varLst>
                <dgm:choose name="Name59">
                  <dgm:if name="Name60" func="var" arg="hierBranch" op="equ" val="l">
                    <dgm:alg type="hierRoot">
                      <dgm:param type="hierAlign" val="tR"/>
                    </dgm:alg>
                    <dgm:shape xmlns:r="http://schemas.openxmlformats.org/officeDocument/2006/relationships" r:blip="">
                      <dgm:adjLst/>
                    </dgm:shape>
                    <dgm:presOf/>
                    <dgm:constrLst>
                      <dgm:constr type="alignOff" val="0.65"/>
                    </dgm:constrLst>
                  </dgm:if>
                  <dgm:if name="Name61" func="var" arg="hierBranch" op="equ" val="r">
                    <dgm:alg type="hierRoot">
                      <dgm:param type="hierAlign" val="tL"/>
                    </dgm:alg>
                    <dgm:shape xmlns:r="http://schemas.openxmlformats.org/officeDocument/2006/relationships" r:blip="">
                      <dgm:adjLst/>
                    </dgm:shape>
                    <dgm:presOf/>
                    <dgm:constrLst>
                      <dgm:constr type="alignOff" val="0.65"/>
                    </dgm:constrLst>
                  </dgm:if>
                  <dgm:if name="Name62"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63" func="var" arg="hierBranch" op="equ" val="init">
                    <dgm:choose name="Name64">
                      <dgm:if name="Name65" axis="des" func="maxDepth" op="lte" val="1">
                        <dgm:alg type="hierRoot">
                          <dgm:param type="hierAlign" val="tL"/>
                        </dgm:alg>
                        <dgm:shape xmlns:r="http://schemas.openxmlformats.org/officeDocument/2006/relationships" r:blip="">
                          <dgm:adjLst/>
                        </dgm:shape>
                        <dgm:presOf/>
                        <dgm:constrLst>
                          <dgm:constr type="alignOff" val="0.65"/>
                        </dgm:constrLst>
                      </dgm:if>
                      <dgm:else name="Name6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67">
                    <dgm:alg type="hierRoot"/>
                    <dgm:shape xmlns:r="http://schemas.openxmlformats.org/officeDocument/2006/relationships" r:blip="">
                      <dgm:adjLst/>
                    </dgm:shape>
                    <dgm:presOf/>
                    <dgm:constrLst>
                      <dgm:constr type="alignOff" val="0.65"/>
                    </dgm:constrLst>
                  </dgm:else>
                </dgm:choose>
                <dgm:layoutNode name="rootComposite2">
                  <dgm:alg type="composite"/>
                  <dgm:shape xmlns:r="http://schemas.openxmlformats.org/officeDocument/2006/relationships" r:blip="">
                    <dgm:adjLst/>
                  </dgm:shape>
                  <dgm:presOf axis="self" ptType="node" cnt="1"/>
                  <dgm:choose name="Name68">
                    <dgm:if name="Name69" func="var" arg="hierBranch" op="equ" val="init">
                      <dgm:constrLst>
                        <dgm:constr type="l" for="ch" forName="rootText2"/>
                        <dgm:constr type="t" for="ch" forName="rootText2" refType="h" fact="0.18"/>
                        <dgm:constr type="w" for="ch" forName="rootText2" refType="w"/>
                        <dgm:constr type="h" for="ch" forName="rootText2" refType="h" fact="0.64"/>
                        <dgm:constr type="l" for="ch" forName="topArc2" refType="w" fact="0.25"/>
                        <dgm:constr type="t" for="ch" forName="topArc2"/>
                        <dgm:constr type="w" for="ch" forName="topArc2" refType="h" refFor="ch" refForName="topArc2"/>
                        <dgm:constr type="h" for="ch" forName="topArc2" refType="h"/>
                        <dgm:constr type="l" for="ch" forName="bottomArc2" refType="w" fact="0.25"/>
                        <dgm:constr type="t" for="ch" forName="bottomArc2"/>
                        <dgm:constr type="w" for="ch" forName="bottomArc2" refType="h" refFor="ch" refForName="bottomArc2"/>
                        <dgm:constr type="h" for="ch" forName="bottomArc2" refType="h"/>
                        <dgm:constr type="ctrX" for="ch" forName="topConnNode2" refType="w" fact="0.5"/>
                        <dgm:constr type="t" for="ch" forName="topConnNode2"/>
                        <dgm:constr type="w" for="ch" forName="topConnNode2" refType="h" fact="0.76"/>
                        <dgm:constr type="b" for="ch" forName="topConnNode2" refType="t" refFor="ch" refForName="rootText2"/>
                      </dgm:constrLst>
                    </dgm:if>
                    <dgm:if name="Name70" func="var" arg="hierBranch" op="equ" val="l">
                      <dgm:constrLst>
                        <dgm:constr type="l" for="ch" forName="rootText2"/>
                        <dgm:constr type="t" for="ch" forName="rootText2" refType="h" fact="0.18"/>
                        <dgm:constr type="w" for="ch" forName="rootText2" refType="w"/>
                        <dgm:constr type="h" for="ch" forName="rootText2" refType="h" fact="0.64"/>
                        <dgm:constr type="l" for="ch" forName="topArc2" refType="w" fact="0.25"/>
                        <dgm:constr type="t" for="ch" forName="topArc2"/>
                        <dgm:constr type="w" for="ch" forName="topArc2" refType="h" refFor="ch" refForName="topArc2"/>
                        <dgm:constr type="h" for="ch" forName="topArc2" refType="h"/>
                        <dgm:constr type="l" for="ch" forName="bottomArc2" refType="w" fact="0.25"/>
                        <dgm:constr type="t" for="ch" forName="bottomArc2"/>
                        <dgm:constr type="w" for="ch" forName="bottomArc2" refType="h" refFor="ch" refForName="bottomArc2"/>
                        <dgm:constr type="h" for="ch" forName="bottomArc2" refType="h"/>
                        <dgm:constr type="ctrX" for="ch" forName="topConnNode2" refType="w" fact="0.5"/>
                        <dgm:constr type="t" for="ch" forName="topConnNode2"/>
                        <dgm:constr type="w" for="ch" forName="topConnNode2" refType="h" fact="0.76"/>
                        <dgm:constr type="b" for="ch" forName="topConnNode2" refType="t" refFor="ch" refForName="rootText2"/>
                      </dgm:constrLst>
                    </dgm:if>
                    <dgm:if name="Name71" func="var" arg="hierBranch" op="equ" val="r">
                      <dgm:constrLst>
                        <dgm:constr type="l" for="ch" forName="rootText2"/>
                        <dgm:constr type="t" for="ch" forName="rootText2" refType="h" fact="0.18"/>
                        <dgm:constr type="w" for="ch" forName="rootText2" refType="w"/>
                        <dgm:constr type="h" for="ch" forName="rootText2" refType="h" fact="0.64"/>
                        <dgm:constr type="l" for="ch" forName="topArc2" refType="w" fact="0.25"/>
                        <dgm:constr type="t" for="ch" forName="topArc2"/>
                        <dgm:constr type="w" for="ch" forName="topArc2" refType="h" refFor="ch" refForName="topArc2"/>
                        <dgm:constr type="h" for="ch" forName="topArc2" refType="h"/>
                        <dgm:constr type="l" for="ch" forName="bottomArc2" refType="w" fact="0.25"/>
                        <dgm:constr type="t" for="ch" forName="bottomArc2"/>
                        <dgm:constr type="w" for="ch" forName="bottomArc2" refType="h" refFor="ch" refForName="bottomArc2"/>
                        <dgm:constr type="h" for="ch" forName="bottomArc2" refType="h"/>
                        <dgm:constr type="ctrX" for="ch" forName="topConnNode2" refType="w" fact="0.5"/>
                        <dgm:constr type="t" for="ch" forName="topConnNode2"/>
                        <dgm:constr type="w" for="ch" forName="topConnNode2" refType="h" fact="0.76"/>
                        <dgm:constr type="b" for="ch" forName="topConnNode2" refType="t" refFor="ch" refForName="rootText2"/>
                      </dgm:constrLst>
                    </dgm:if>
                    <dgm:else name="Name72">
                      <dgm:constrLst>
                        <dgm:constr type="l" for="ch" forName="rootText2"/>
                        <dgm:constr type="t" for="ch" forName="rootText2" refType="h" fact="0.18"/>
                        <dgm:constr type="w" for="ch" forName="rootText2" refType="w"/>
                        <dgm:constr type="h" for="ch" forName="rootText2" refType="h" fact="0.64"/>
                        <dgm:constr type="l" for="ch" forName="topArc2" refType="w" fact="0.25"/>
                        <dgm:constr type="t" for="ch" forName="topArc2"/>
                        <dgm:constr type="w" for="ch" forName="topArc2" refType="h" refFor="ch" refForName="topArc2"/>
                        <dgm:constr type="h" for="ch" forName="topArc2" refType="h"/>
                        <dgm:constr type="l" for="ch" forName="bottomArc2" refType="w" fact="0.25"/>
                        <dgm:constr type="t" for="ch" forName="bottomArc2"/>
                        <dgm:constr type="w" for="ch" forName="bottomArc2" refType="h" refFor="ch" refForName="bottomArc2"/>
                        <dgm:constr type="h" for="ch" forName="bottomArc2" refType="h"/>
                        <dgm:constr type="ctrX" for="ch" forName="topConnNode2" refType="w" fact="0.5"/>
                        <dgm:constr type="t" for="ch" forName="topConnNode2"/>
                        <dgm:constr type="w" for="ch" forName="topConnNode2" refType="h" fact="0.76"/>
                        <dgm:constr type="b" for="ch" forName="topConnNode2" refType="t" refFor="ch" refForName="rootText2"/>
                      </dgm:constrLst>
                    </dgm:else>
                  </dgm:choose>
                  <dgm:layoutNode name="rootText2" styleLbl="alignAcc1">
                    <dgm:varLst>
                      <dgm:chPref val="3"/>
                    </dgm:varLst>
                    <dgm:alg type="tx"/>
                    <dgm:shape xmlns:r="http://schemas.openxmlformats.org/officeDocument/2006/relationships" type="rect" r:blip="" hideGeom="1">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topArc2" styleLbl="parChTrans1D1" moveWith="rootText2">
                    <dgm:alg type="sp"/>
                    <dgm:shape xmlns:r="http://schemas.openxmlformats.org/officeDocument/2006/relationships" type="arc" r:blip="" zOrderOff="-2">
                      <dgm:adjLst>
                        <dgm:adj idx="1" val="-140"/>
                        <dgm:adj idx="2" val="-40"/>
                      </dgm:adjLst>
                    </dgm:shape>
                    <dgm:presOf/>
                  </dgm:layoutNode>
                  <dgm:layoutNode name="bottomArc2" styleLbl="parChTrans1D1" moveWith="rootText2">
                    <dgm:alg type="sp"/>
                    <dgm:shape xmlns:r="http://schemas.openxmlformats.org/officeDocument/2006/relationships" type="arc" r:blip="" zOrderOff="-2">
                      <dgm:adjLst>
                        <dgm:adj idx="1" val="40"/>
                        <dgm:adj idx="2" val="140"/>
                      </dgm:adjLst>
                    </dgm:shape>
                    <dgm:presOf/>
                  </dgm:layoutNode>
                  <dgm:layoutNode name="topConnNode2" moveWith="rootText2">
                    <dgm:alg type="sp"/>
                    <dgm:shape xmlns:r="http://schemas.openxmlformats.org/officeDocument/2006/relationships" type="rect" r:blip="" hideGeom="1">
                      <dgm:adjLst/>
                    </dgm:shape>
                    <dgm:presOf axis="self" ptType="node" cnt="1"/>
                  </dgm:layoutNode>
                </dgm:layoutNode>
                <dgm:layoutNode name="hierChild4">
                  <dgm:choose name="Name73">
                    <dgm:if name="Name74" func="var" arg="hierBranch" op="equ" val="l">
                      <dgm:alg type="hierChild">
                        <dgm:param type="chAlign" val="r"/>
                        <dgm:param type="linDir" val="fromT"/>
                      </dgm:alg>
                    </dgm:if>
                    <dgm:if name="Name75" func="var" arg="hierBranch" op="equ" val="r">
                      <dgm:alg type="hierChild">
                        <dgm:param type="chAlign" val="l"/>
                        <dgm:param type="linDir" val="fromT"/>
                      </dgm:alg>
                    </dgm:if>
                    <dgm:if name="Name76" func="var" arg="hierBranch" op="equ" val="hang">
                      <dgm:choose name="Name77">
                        <dgm:if name="Name78" func="var" arg="dir" op="equ" val="norm">
                          <dgm:alg type="hierChild">
                            <dgm:param type="chAlign" val="l"/>
                            <dgm:param type="linDir" val="fromL"/>
                            <dgm:param type="secChAlign" val="t"/>
                            <dgm:param type="secLinDir" val="fromT"/>
                          </dgm:alg>
                        </dgm:if>
                        <dgm:else name="Name79">
                          <dgm:alg type="hierChild">
                            <dgm:param type="chAlign" val="l"/>
                            <dgm:param type="linDir" val="fromR"/>
                            <dgm:param type="secChAlign" val="t"/>
                            <dgm:param type="secLinDir" val="fromT"/>
                          </dgm:alg>
                        </dgm:else>
                      </dgm:choose>
                    </dgm:if>
                    <dgm:if name="Name80" func="var" arg="hierBranch" op="equ" val="std">
                      <dgm:choose name="Name81">
                        <dgm:if name="Name82" func="var" arg="dir" op="equ" val="norm">
                          <dgm:alg type="hierChild"/>
                        </dgm:if>
                        <dgm:else name="Name83">
                          <dgm:alg type="hierChild">
                            <dgm:param type="linDir" val="fromR"/>
                          </dgm:alg>
                        </dgm:else>
                      </dgm:choose>
                    </dgm:if>
                    <dgm:if name="Name84" func="var" arg="hierBranch" op="equ" val="init">
                      <dgm:choose name="Name85">
                        <dgm:if name="Name86" axis="des" func="maxDepth" op="lte" val="1">
                          <dgm:alg type="hierChild">
                            <dgm:param type="chAlign" val="l"/>
                            <dgm:param type="linDir" val="fromT"/>
                          </dgm:alg>
                        </dgm:if>
                        <dgm:else name="Name87">
                          <dgm:choose name="Name88">
                            <dgm:if name="Name89" func="var" arg="dir" op="equ" val="norm">
                              <dgm:alg type="hierChild"/>
                            </dgm:if>
                            <dgm:else name="Name90">
                              <dgm:alg type="hierChild">
                                <dgm:param type="linDir" val="fromR"/>
                              </dgm:alg>
                            </dgm:else>
                          </dgm:choose>
                        </dgm:else>
                      </dgm:choose>
                    </dgm:if>
                    <dgm:else name="Name91"/>
                  </dgm:choose>
                  <dgm:shape xmlns:r="http://schemas.openxmlformats.org/officeDocument/2006/relationships" r:blip="">
                    <dgm:adjLst/>
                  </dgm:shape>
                  <dgm:presOf/>
                  <dgm:forEach name="Name92" ref="rep2a"/>
                </dgm:layoutNode>
                <dgm:layoutNode name="hierChild5">
                  <dgm:choose name="Name93">
                    <dgm:if name="Name94" func="var" arg="dir" op="equ" val="norm">
                      <dgm:alg type="hierChild">
                        <dgm:param type="chAlign" val="l"/>
                        <dgm:param type="linDir" val="fromL"/>
                        <dgm:param type="secChAlign" val="t"/>
                        <dgm:param type="secLinDir" val="fromT"/>
                      </dgm:alg>
                    </dgm:if>
                    <dgm:else name="Name95">
                      <dgm:alg type="hierChild">
                        <dgm:param type="chAlign" val="l"/>
                        <dgm:param type="linDir" val="fromR"/>
                        <dgm:param type="secChAlign" val="t"/>
                        <dgm:param type="secLinDir" val="fromT"/>
                      </dgm:alg>
                    </dgm:else>
                  </dgm:choose>
                  <dgm:shape xmlns:r="http://schemas.openxmlformats.org/officeDocument/2006/relationships" r:blip="">
                    <dgm:adjLst/>
                  </dgm:shape>
                  <dgm:presOf/>
                  <dgm:forEach name="Name96" ref="rep2b"/>
                </dgm:layoutNode>
              </dgm:layoutNode>
            </dgm:forEach>
          </dgm:layoutNode>
          <dgm:layoutNode name="hierChild3">
            <dgm:choose name="Name97">
              <dgm:if name="Name98" func="var" arg="dir" op="equ" val="norm">
                <dgm:alg type="hierChild">
                  <dgm:param type="chAlign" val="l"/>
                  <dgm:param type="linDir" val="fromL"/>
                  <dgm:param type="secChAlign" val="t"/>
                  <dgm:param type="secLinDir" val="fromT"/>
                </dgm:alg>
              </dgm:if>
              <dgm:else name="Name99">
                <dgm:alg type="hierChild">
                  <dgm:param type="chAlign" val="l"/>
                  <dgm:param type="linDir" val="fromR"/>
                  <dgm:param type="secChAlign" val="t"/>
                  <dgm:param type="secLinDir" val="fromT"/>
                </dgm:alg>
              </dgm:else>
            </dgm:choose>
            <dgm:shape xmlns:r="http://schemas.openxmlformats.org/officeDocument/2006/relationships" r:blip="">
              <dgm:adjLst/>
            </dgm:shape>
            <dgm:presOf/>
            <dgm:forEach name="rep2b" axis="ch" ptType="asst">
              <dgm:forEach name="Name100" axis="precedSib" ptType="parTrans" st="-1" cnt="1">
                <dgm:layoutNode name="Name101">
                  <dgm:choose name="Name102">
                    <dgm:if name="Name103" axis="self" func="depth" op="lte" val="2">
                      <dgm:alg type="conn">
                        <dgm:param type="connRout" val="bend"/>
                        <dgm:param type="dim" val="1D"/>
                        <dgm:param type="endSty" val="noArr"/>
                        <dgm:param type="begPts" val="bCtr"/>
                        <dgm:param type="endPts" val="bL bR"/>
                        <dgm:param type="srcNode" val="bottomArc1"/>
                        <dgm:param type="dstNode" val="topConnNode3"/>
                      </dgm:alg>
                    </dgm:if>
                    <dgm:if name="Name104" axis="par" ptType="asst" func="cnt" op="equ" val="1">
                      <dgm:alg type="conn">
                        <dgm:param type="connRout" val="bend"/>
                        <dgm:param type="dim" val="1D"/>
                        <dgm:param type="endSty" val="noArr"/>
                        <dgm:param type="begPts" val="bCtr"/>
                        <dgm:param type="endPts" val="bL bR"/>
                        <dgm:param type="srcNode" val="bottomArc3"/>
                        <dgm:param type="dstNode" val="topConnNode3"/>
                      </dgm:alg>
                    </dgm:if>
                    <dgm:else name="Name105">
                      <dgm:alg type="conn">
                        <dgm:param type="connRout" val="bend"/>
                        <dgm:param type="dim" val="1D"/>
                        <dgm:param type="endSty" val="noArr"/>
                        <dgm:param type="begPts" val="bCtr"/>
                        <dgm:param type="endPts" val="bL bR"/>
                        <dgm:param type="srcNode" val="bottomArc2"/>
                        <dgm:param type="dstNode" val="topConnNode3"/>
                      </dgm:alg>
                    </dgm:else>
                  </dgm:choose>
                  <dgm:shape xmlns:r="http://schemas.openxmlformats.org/officeDocument/2006/relationships" type="conn" r:blip="" zOrderOff="-99999">
                    <dgm:adjLst/>
                  </dgm:shape>
                  <dgm:presOf axis="self"/>
                  <dgm:constrLst>
                    <dgm:constr type="begPad"/>
                    <dgm:constr type="endPad"/>
                  </dgm:constrLst>
                </dgm:layoutNode>
              </dgm:forEach>
              <dgm:layoutNode name="hierRoot3">
                <dgm:varLst>
                  <dgm:hierBranch val="init"/>
                </dgm:varLst>
                <dgm:choose name="Name106">
                  <dgm:if name="Name107" func="var" arg="hierBranch" op="equ" val="l">
                    <dgm:alg type="hierRoot">
                      <dgm:param type="hierAlign" val="tR"/>
                    </dgm:alg>
                    <dgm:shape xmlns:r="http://schemas.openxmlformats.org/officeDocument/2006/relationships" r:blip="">
                      <dgm:adjLst/>
                    </dgm:shape>
                    <dgm:presOf/>
                    <dgm:constrLst>
                      <dgm:constr type="alignOff" val="0.65"/>
                    </dgm:constrLst>
                  </dgm:if>
                  <dgm:if name="Name108" func="var" arg="hierBranch" op="equ" val="r">
                    <dgm:alg type="hierRoot">
                      <dgm:param type="hierAlign" val="tL"/>
                    </dgm:alg>
                    <dgm:shape xmlns:r="http://schemas.openxmlformats.org/officeDocument/2006/relationships" r:blip="">
                      <dgm:adjLst/>
                    </dgm:shape>
                    <dgm:presOf/>
                    <dgm:constrLst>
                      <dgm:constr type="alignOff" val="0.65"/>
                    </dgm:constrLst>
                  </dgm:if>
                  <dgm:if name="Name109" func="var" arg="hierBranch" op="equ" val="hang">
                    <dgm:alg type="hierRoot"/>
                    <dgm:shape xmlns:r="http://schemas.openxmlformats.org/officeDocument/2006/relationships" r:blip="">
                      <dgm:adjLst/>
                    </dgm:shape>
                    <dgm:presOf/>
                    <dgm:constrLst>
                      <dgm:constr type="alignOff" val="0.65"/>
                    </dgm:constrLst>
                  </dgm:if>
                  <dgm:if name="Name110"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1" func="var" arg="hierBranch" op="equ" val="init">
                    <dgm:choose name="Name112">
                      <dgm:if name="Name113" axis="des" func="maxDepth" op="lte" val="1">
                        <dgm:alg type="hierRoot">
                          <dgm:param type="hierAlign" val="tL"/>
                        </dgm:alg>
                        <dgm:shape xmlns:r="http://schemas.openxmlformats.org/officeDocument/2006/relationships" r:blip="">
                          <dgm:adjLst/>
                        </dgm:shape>
                        <dgm:presOf/>
                        <dgm:constrLst>
                          <dgm:constr type="alignOff" val="0.65"/>
                        </dgm:constrLst>
                      </dgm:if>
                      <dgm:else name="Name114">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15"/>
                </dgm:choose>
                <dgm:layoutNode name="rootComposite3">
                  <dgm:alg type="composite"/>
                  <dgm:shape xmlns:r="http://schemas.openxmlformats.org/officeDocument/2006/relationships" r:blip="">
                    <dgm:adjLst/>
                  </dgm:shape>
                  <dgm:presOf axis="self" ptType="node" cnt="1"/>
                  <dgm:choose name="Name116">
                    <dgm:if name="Name117" func="var" arg="hierBranch" op="equ" val="init">
                      <dgm:constrLst>
                        <dgm:constr type="l" for="ch" forName="rootText3"/>
                        <dgm:constr type="t" for="ch" forName="rootText3" refType="h" fact="0.18"/>
                        <dgm:constr type="w" for="ch" forName="rootText3" refType="w"/>
                        <dgm:constr type="h" for="ch" forName="rootText3" refType="h" fact="0.64"/>
                        <dgm:constr type="l" for="ch" forName="topArc3" refType="w" fact="0.25"/>
                        <dgm:constr type="t" for="ch" forName="topArc3"/>
                        <dgm:constr type="w" for="ch" forName="topArc3" refType="h" refFor="ch" refForName="topArc3"/>
                        <dgm:constr type="h" for="ch" forName="topArc3" refType="h"/>
                        <dgm:constr type="l" for="ch" forName="bottomArc3" refType="w" fact="0.25"/>
                        <dgm:constr type="t" for="ch" forName="bottomArc3"/>
                        <dgm:constr type="w" for="ch" forName="bottomArc3" refType="h" refFor="ch" refForName="bottomArc3"/>
                        <dgm:constr type="h" for="ch" forName="bottomArc3" refType="h"/>
                        <dgm:constr type="ctrX" for="ch" forName="topConnNode3" refType="w" fact="0.5"/>
                        <dgm:constr type="t" for="ch" forName="topConnNode3"/>
                        <dgm:constr type="w" for="ch" forName="topConnNode3" refType="h" fact="0.76"/>
                        <dgm:constr type="b" for="ch" forName="topConnNode3" refType="t" refFor="ch" refForName="rootText3"/>
                      </dgm:constrLst>
                    </dgm:if>
                    <dgm:if name="Name118" func="var" arg="hierBranch" op="equ" val="l">
                      <dgm:constrLst>
                        <dgm:constr type="l" for="ch" forName="rootText3"/>
                        <dgm:constr type="t" for="ch" forName="rootText3" refType="h" fact="0.18"/>
                        <dgm:constr type="w" for="ch" forName="rootText3" refType="w"/>
                        <dgm:constr type="h" for="ch" forName="rootText3" refType="h" fact="0.64"/>
                        <dgm:constr type="l" for="ch" forName="topArc3" refType="w" fact="0.25"/>
                        <dgm:constr type="t" for="ch" forName="topArc3"/>
                        <dgm:constr type="w" for="ch" forName="topArc3" refType="h" refFor="ch" refForName="topArc3"/>
                        <dgm:constr type="h" for="ch" forName="topArc3" refType="h"/>
                        <dgm:constr type="l" for="ch" forName="bottomArc3" refType="w" fact="0.25"/>
                        <dgm:constr type="t" for="ch" forName="bottomArc3"/>
                        <dgm:constr type="w" for="ch" forName="bottomArc3" refType="h" refFor="ch" refForName="bottomArc3"/>
                        <dgm:constr type="h" for="ch" forName="bottomArc3" refType="h"/>
                        <dgm:constr type="ctrX" for="ch" forName="topConnNode3" refType="w" fact="0.5"/>
                        <dgm:constr type="t" for="ch" forName="topConnNode3"/>
                        <dgm:constr type="w" for="ch" forName="topConnNode3" refType="h" fact="0.76"/>
                        <dgm:constr type="b" for="ch" forName="topConnNode3" refType="t" refFor="ch" refForName="rootText3"/>
                      </dgm:constrLst>
                    </dgm:if>
                    <dgm:if name="Name119" func="var" arg="hierBranch" op="equ" val="r">
                      <dgm:constrLst>
                        <dgm:constr type="l" for="ch" forName="rootText3"/>
                        <dgm:constr type="t" for="ch" forName="rootText3" refType="h" fact="0.18"/>
                        <dgm:constr type="w" for="ch" forName="rootText3" refType="w"/>
                        <dgm:constr type="h" for="ch" forName="rootText3" refType="h" fact="0.64"/>
                        <dgm:constr type="l" for="ch" forName="topArc3" refType="w" fact="0.25"/>
                        <dgm:constr type="t" for="ch" forName="topArc3"/>
                        <dgm:constr type="w" for="ch" forName="topArc3" refType="h" refFor="ch" refForName="topArc3"/>
                        <dgm:constr type="h" for="ch" forName="topArc3" refType="h"/>
                        <dgm:constr type="l" for="ch" forName="bottomArc3" refType="w" fact="0.25"/>
                        <dgm:constr type="t" for="ch" forName="bottomArc3"/>
                        <dgm:constr type="w" for="ch" forName="bottomArc3" refType="h" refFor="ch" refForName="bottomArc3"/>
                        <dgm:constr type="h" for="ch" forName="bottomArc3" refType="h"/>
                        <dgm:constr type="ctrX" for="ch" forName="topConnNode3" refType="w" fact="0.5"/>
                        <dgm:constr type="t" for="ch" forName="topConnNode3"/>
                        <dgm:constr type="w" for="ch" forName="topConnNode3" refType="h" fact="0.76"/>
                        <dgm:constr type="b" for="ch" forName="topConnNode3" refType="t" refFor="ch" refForName="rootText3"/>
                      </dgm:constrLst>
                    </dgm:if>
                    <dgm:else name="Name120">
                      <dgm:constrLst>
                        <dgm:constr type="l" for="ch" forName="rootText3"/>
                        <dgm:constr type="t" for="ch" forName="rootText3" refType="h" fact="0.18"/>
                        <dgm:constr type="w" for="ch" forName="rootText3" refType="w"/>
                        <dgm:constr type="h" for="ch" forName="rootText3" refType="h" fact="0.64"/>
                        <dgm:constr type="l" for="ch" forName="topArc3" refType="w" fact="0.25"/>
                        <dgm:constr type="t" for="ch" forName="topArc3"/>
                        <dgm:constr type="w" for="ch" forName="topArc3" refType="h" refFor="ch" refForName="topArc3"/>
                        <dgm:constr type="h" for="ch" forName="topArc3" refType="h"/>
                        <dgm:constr type="l" for="ch" forName="bottomArc3" refType="w" fact="0.25"/>
                        <dgm:constr type="t" for="ch" forName="bottomArc3"/>
                        <dgm:constr type="w" for="ch" forName="bottomArc3" refType="h" refFor="ch" refForName="bottomArc3"/>
                        <dgm:constr type="h" for="ch" forName="bottomArc3" refType="h"/>
                        <dgm:constr type="ctrX" for="ch" forName="topConnNode3" refType="w" fact="0.5"/>
                        <dgm:constr type="t" for="ch" forName="topConnNode3"/>
                        <dgm:constr type="w" for="ch" forName="topConnNode3" refType="h" fact="0.76"/>
                        <dgm:constr type="b" for="ch" forName="topConnNode3" refType="t" refFor="ch" refForName="rootText3"/>
                      </dgm:constrLst>
                    </dgm:else>
                  </dgm:choose>
                  <dgm:layoutNode name="rootText3" styleLbl="alignAcc1">
                    <dgm:varLst>
                      <dgm:chPref val="3"/>
                    </dgm:varLst>
                    <dgm:alg type="tx"/>
                    <dgm:shape xmlns:r="http://schemas.openxmlformats.org/officeDocument/2006/relationships" type="rect" r:blip="" hideGeom="1">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topArc3" styleLbl="parChTrans1D1" moveWith="rootText3">
                    <dgm:alg type="sp"/>
                    <dgm:shape xmlns:r="http://schemas.openxmlformats.org/officeDocument/2006/relationships" type="arc" r:blip="" zOrderOff="-2">
                      <dgm:adjLst>
                        <dgm:adj idx="1" val="-140"/>
                        <dgm:adj idx="2" val="-40"/>
                      </dgm:adjLst>
                    </dgm:shape>
                    <dgm:presOf/>
                  </dgm:layoutNode>
                  <dgm:layoutNode name="bottomArc3" styleLbl="parChTrans1D1" moveWith="rootText3">
                    <dgm:alg type="sp"/>
                    <dgm:shape xmlns:r="http://schemas.openxmlformats.org/officeDocument/2006/relationships" type="arc" r:blip="" zOrderOff="-2">
                      <dgm:adjLst>
                        <dgm:adj idx="1" val="40"/>
                        <dgm:adj idx="2" val="140"/>
                      </dgm:adjLst>
                    </dgm:shape>
                    <dgm:presOf/>
                  </dgm:layoutNode>
                  <dgm:layoutNode name="topConnNode3" moveWith="rootText3">
                    <dgm:alg type="sp"/>
                    <dgm:shape xmlns:r="http://schemas.openxmlformats.org/officeDocument/2006/relationships" type="rect" r:blip="" hideGeom="1">
                      <dgm:adjLst/>
                    </dgm:shape>
                    <dgm:presOf axis="self" ptType="node" cnt="1"/>
                  </dgm:layoutNode>
                </dgm:layoutNode>
                <dgm:layoutNode name="hierChild6">
                  <dgm:choose name="Name121">
                    <dgm:if name="Name122" func="var" arg="hierBranch" op="equ" val="l">
                      <dgm:alg type="hierChild">
                        <dgm:param type="chAlign" val="r"/>
                        <dgm:param type="linDir" val="fromT"/>
                      </dgm:alg>
                    </dgm:if>
                    <dgm:if name="Name123" func="var" arg="hierBranch" op="equ" val="r">
                      <dgm:alg type="hierChild">
                        <dgm:param type="chAlign" val="l"/>
                        <dgm:param type="linDir" val="fromT"/>
                      </dgm:alg>
                    </dgm:if>
                    <dgm:if name="Name124" func="var" arg="hierBranch" op="equ" val="hang">
                      <dgm:choose name="Name125">
                        <dgm:if name="Name126" func="var" arg="dir" op="equ" val="norm">
                          <dgm:alg type="hierChild">
                            <dgm:param type="chAlign" val="l"/>
                            <dgm:param type="linDir" val="fromL"/>
                            <dgm:param type="secChAlign" val="t"/>
                            <dgm:param type="secLinDir" val="fromT"/>
                          </dgm:alg>
                        </dgm:if>
                        <dgm:else name="Name127">
                          <dgm:alg type="hierChild">
                            <dgm:param type="chAlign" val="l"/>
                            <dgm:param type="linDir" val="fromR"/>
                            <dgm:param type="secChAlign" val="t"/>
                            <dgm:param type="secLinDir" val="fromT"/>
                          </dgm:alg>
                        </dgm:else>
                      </dgm:choose>
                    </dgm:if>
                    <dgm:if name="Name128" func="var" arg="hierBranch" op="equ" val="std">
                      <dgm:choose name="Name129">
                        <dgm:if name="Name130" func="var" arg="dir" op="equ" val="norm">
                          <dgm:alg type="hierChild"/>
                        </dgm:if>
                        <dgm:else name="Name131">
                          <dgm:alg type="hierChild">
                            <dgm:param type="linDir" val="fromR"/>
                          </dgm:alg>
                        </dgm:else>
                      </dgm:choose>
                    </dgm:if>
                    <dgm:if name="Name132" func="var" arg="hierBranch" op="equ" val="init">
                      <dgm:choose name="Name133">
                        <dgm:if name="Name134" axis="des" func="maxDepth" op="lte" val="1">
                          <dgm:alg type="hierChild">
                            <dgm:param type="chAlign" val="l"/>
                            <dgm:param type="linDir" val="fromT"/>
                          </dgm:alg>
                        </dgm:if>
                        <dgm:else name="Name135">
                          <dgm:alg type="hierChild"/>
                        </dgm:else>
                      </dgm:choose>
                    </dgm:if>
                    <dgm:else name="Name136"/>
                  </dgm:choose>
                  <dgm:shape xmlns:r="http://schemas.openxmlformats.org/officeDocument/2006/relationships" r:blip="">
                    <dgm:adjLst/>
                  </dgm:shape>
                  <dgm:presOf/>
                  <dgm:forEach name="Name137" ref="rep2a"/>
                </dgm:layoutNode>
                <dgm:layoutNode name="hierChild7">
                  <dgm:choose name="Name138">
                    <dgm:if name="Name139" func="var" arg="dir" op="equ" val="norm">
                      <dgm:alg type="hierChild">
                        <dgm:param type="chAlign" val="l"/>
                        <dgm:param type="linDir" val="fromL"/>
                        <dgm:param type="secChAlign" val="t"/>
                        <dgm:param type="secLinDir" val="fromT"/>
                      </dgm:alg>
                    </dgm:if>
                    <dgm:else name="Name140">
                      <dgm:alg type="hierChild">
                        <dgm:param type="chAlign" val="l"/>
                        <dgm:param type="linDir" val="fromR"/>
                        <dgm:param type="secChAlign" val="t"/>
                        <dgm:param type="secLinDir" val="fromT"/>
                      </dgm:alg>
                    </dgm:else>
                  </dgm:choose>
                  <dgm:shape xmlns:r="http://schemas.openxmlformats.org/officeDocument/2006/relationships" r:blip="">
                    <dgm:adjLst/>
                  </dgm:shape>
                  <dgm:presOf/>
                  <dgm:forEach name="Name141" ref="rep2b"/>
                </dgm:layoutNode>
              </dgm:layoutNode>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0EB23087-C002-6B40-8452-88452A36C4A0}" type="datetimeFigureOut">
              <a:rPr lang="en-US" smtClean="0"/>
              <a:t>7/22/13</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EE43ACAB-E8FD-D843-B646-85C5F098FD8E}" type="slidenum">
              <a:rPr lang="en-US" smtClean="0"/>
              <a:t>‹#›</a:t>
            </a:fld>
            <a:endParaRPr lang="en-US"/>
          </a:p>
        </p:txBody>
      </p:sp>
    </p:spTree>
    <p:extLst>
      <p:ext uri="{BB962C8B-B14F-4D97-AF65-F5344CB8AC3E}">
        <p14:creationId xmlns:p14="http://schemas.microsoft.com/office/powerpoint/2010/main" val="62893644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A25FDA0-A1DA-5449-BE9E-67B1CC68A98B}" type="datetimeFigureOut">
              <a:rPr lang="en-US" smtClean="0"/>
              <a:t>7/21/13</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27962D2-9A04-7D4D-9F64-A3BE57F1D242}" type="slidenum">
              <a:rPr lang="en-US" smtClean="0"/>
              <a:t>‹#›</a:t>
            </a:fld>
            <a:endParaRPr lang="en-US" dirty="0"/>
          </a:p>
        </p:txBody>
      </p:sp>
    </p:spTree>
    <p:extLst>
      <p:ext uri="{BB962C8B-B14F-4D97-AF65-F5344CB8AC3E}">
        <p14:creationId xmlns:p14="http://schemas.microsoft.com/office/powerpoint/2010/main" val="2427028666"/>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1- </a:t>
            </a:r>
            <a:r>
              <a:rPr lang="en-US" sz="1200" kern="1200" dirty="0" smtClean="0">
                <a:solidFill>
                  <a:schemeClr val="tx1"/>
                </a:solidFill>
                <a:latin typeface="+mn-lt"/>
                <a:ea typeface="+mn-ea"/>
                <a:cs typeface="+mn-cs"/>
              </a:rPr>
              <a:t>To provide rooms, in the judgment of the Board of Trustees, suitable for the officers of a society to be organized, as provided in the act hereinbefore specially referred to, and to be called "The Associates of The Cooper Union for the Advancement of Science and Art," and to furnish to such society for its general meetings, on one evening of each week, the great hall of the building, if the council of the said society shall require it so often.	</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kern="1200" dirty="0" smtClean="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2. 			</a:t>
            </a:r>
            <a:r>
              <a:rPr lang="en-US" sz="1200" kern="1200" dirty="0" smtClean="0">
                <a:solidFill>
                  <a:schemeClr val="tx1"/>
                </a:solidFill>
                <a:latin typeface="+mn-lt"/>
                <a:ea typeface="+mn-ea"/>
                <a:cs typeface="+mn-cs"/>
              </a:rPr>
              <a:t>he Trustees of the Corporation hereby created shall, in the month of January, render an annual account, under oath, of all their receipts and expenditures, to the Common Council of the City of New York, "The Associates of The Cooper Union for the Advancement of Science and Art," and to the Legislature of the State.				</a:t>
            </a:r>
          </a:p>
          <a:p>
            <a:pPr marL="0" marR="0" indent="0" algn="l" defTabSz="4572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3. Deed of Trust: The Board of Trustees shall consider such suggestions of the Council of the said Society as shall from time to time, be communicated to them, and shall adopt such of them as, in their judgment, may be practicable and expedient, and calculated to increase the usefulness of the institution heir in contemplated.</a:t>
            </a:r>
          </a:p>
          <a:p>
            <a:pPr marL="0" marR="0" indent="0" algn="l" defTabSz="4572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4.</a:t>
            </a:r>
            <a:r>
              <a:rPr lang="en-US" baseline="0" dirty="0" smtClean="0"/>
              <a:t> </a:t>
            </a:r>
            <a:r>
              <a:rPr lang="en-US" sz="1200" kern="1200" dirty="0" smtClean="0">
                <a:solidFill>
                  <a:schemeClr val="tx1"/>
                </a:solidFill>
                <a:latin typeface="+mn-lt"/>
                <a:ea typeface="+mn-ea"/>
                <a:cs typeface="+mn-cs"/>
              </a:rPr>
              <a:t>Upon the happening of any vacancy in the Board of Trustees above provided for, which is above provided to be filled by election, unless such vacancy shall be filled as herein provided within one year of the time when such vacancy shall occur, the same may be filled at any time before it shall be actually filled by the Board of Trustees, by the said council of the said "The Associates of The Cooper Union for the Advancement of Science and Art," by election in such manner as may be provided by the by-laws of the said society.</a:t>
            </a:r>
            <a:br>
              <a:rPr lang="en-US" sz="1200" kern="1200" dirty="0" smtClean="0">
                <a:solidFill>
                  <a:schemeClr val="tx1"/>
                </a:solidFill>
                <a:latin typeface="+mn-lt"/>
                <a:ea typeface="+mn-ea"/>
                <a:cs typeface="+mn-cs"/>
              </a:rPr>
            </a:br>
            <a:r>
              <a:rPr lang="en-US" sz="1200" kern="1200" dirty="0" smtClean="0">
                <a:solidFill>
                  <a:schemeClr val="tx1"/>
                </a:solidFill>
                <a:latin typeface="+mn-lt"/>
                <a:ea typeface="+mn-ea"/>
                <a:cs typeface="+mn-cs"/>
              </a:rPr>
              <a:t>	</a:t>
            </a:r>
          </a:p>
          <a:p>
            <a:pPr marL="0" marR="0" indent="0" algn="l" defTabSz="4572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5. “any such member may be removed by order of the Supreme Court of the State of New York, on application of either of the trustees, or a majority of the Council of "The Associates of The Cooper Union for the Advancement of Science and Art,”</a:t>
            </a:r>
          </a:p>
          <a:p>
            <a:pPr marL="0" marR="0" indent="0" algn="l" defTabSz="457200" rtl="0" eaLnBrk="1" fontAlgn="auto" latinLnBrk="0" hangingPunct="1">
              <a:lnSpc>
                <a:spcPct val="100000"/>
              </a:lnSpc>
              <a:spcBef>
                <a:spcPts val="0"/>
              </a:spcBef>
              <a:spcAft>
                <a:spcPts val="0"/>
              </a:spcAft>
              <a:buClrTx/>
              <a:buSzTx/>
              <a:buFontTx/>
              <a:buNone/>
              <a:tabLst/>
              <a:defRPr/>
            </a:pPr>
            <a:endParaRPr lang="en-US" dirty="0" smtClean="0"/>
          </a:p>
          <a:p>
            <a:endParaRPr lang="en-US" dirty="0"/>
          </a:p>
        </p:txBody>
      </p:sp>
      <p:sp>
        <p:nvSpPr>
          <p:cNvPr id="4" name="Slide Number Placeholder 3"/>
          <p:cNvSpPr>
            <a:spLocks noGrp="1"/>
          </p:cNvSpPr>
          <p:nvPr>
            <p:ph type="sldNum" sz="quarter" idx="10"/>
          </p:nvPr>
        </p:nvSpPr>
        <p:spPr/>
        <p:txBody>
          <a:bodyPr/>
          <a:lstStyle/>
          <a:p>
            <a:fld id="{127962D2-9A04-7D4D-9F64-A3BE57F1D242}" type="slidenum">
              <a:rPr lang="en-US" smtClean="0"/>
              <a:t>5</a:t>
            </a:fld>
            <a:endParaRPr lang="en-US" dirty="0"/>
          </a:p>
        </p:txBody>
      </p:sp>
    </p:spTree>
    <p:extLst>
      <p:ext uri="{BB962C8B-B14F-4D97-AF65-F5344CB8AC3E}">
        <p14:creationId xmlns:p14="http://schemas.microsoft.com/office/powerpoint/2010/main" val="214474141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8ACDB3CC-F982-40F9-8DD6-BCC9AFBF44BD}" type="datetime1">
              <a:rPr lang="en-US" smtClean="0"/>
              <a:pPr/>
              <a:t>7/21/13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2AA957AF-53C0-420B-9C2D-77DB1416566C}" type="slidenum">
              <a:rPr kumimoji="0" lang="en-US" smtClean="0"/>
              <a:pPr eaLnBrk="1" latinLnBrk="0" hangingPunct="1"/>
              <a:t>‹#›</a:t>
            </a:fld>
            <a:endParaRPr kumimoji="0" lang="en-US"/>
          </a:p>
        </p:txBody>
      </p:sp>
    </p:spTree>
    <p:extLst>
      <p:ext uri="{BB962C8B-B14F-4D97-AF65-F5344CB8AC3E}">
        <p14:creationId xmlns:p14="http://schemas.microsoft.com/office/powerpoint/2010/main" val="104874300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33686A3-57CE-9849-B778-C21E09BDFC3E}" type="datetimeFigureOut">
              <a:rPr lang="en-US" smtClean="0"/>
              <a:t>7/21/13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F8F76345-78E9-F346-8036-9EBB5BB75119}" type="slidenum">
              <a:rPr lang="en-US" smtClean="0"/>
              <a:t>‹#›</a:t>
            </a:fld>
            <a:endParaRPr lang="en-US" dirty="0"/>
          </a:p>
        </p:txBody>
      </p:sp>
    </p:spTree>
    <p:extLst>
      <p:ext uri="{BB962C8B-B14F-4D97-AF65-F5344CB8AC3E}">
        <p14:creationId xmlns:p14="http://schemas.microsoft.com/office/powerpoint/2010/main" val="240983344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33686A3-57CE-9849-B778-C21E09BDFC3E}" type="datetimeFigureOut">
              <a:rPr lang="en-US" smtClean="0"/>
              <a:t>7/21/13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F8F76345-78E9-F346-8036-9EBB5BB75119}" type="slidenum">
              <a:rPr lang="en-US" smtClean="0"/>
              <a:t>‹#›</a:t>
            </a:fld>
            <a:endParaRPr lang="en-US" dirty="0"/>
          </a:p>
        </p:txBody>
      </p:sp>
    </p:spTree>
    <p:extLst>
      <p:ext uri="{BB962C8B-B14F-4D97-AF65-F5344CB8AC3E}">
        <p14:creationId xmlns:p14="http://schemas.microsoft.com/office/powerpoint/2010/main" val="109967376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33686A3-57CE-9849-B778-C21E09BDFC3E}" type="datetimeFigureOut">
              <a:rPr lang="en-US" smtClean="0"/>
              <a:t>7/21/13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F8F76345-78E9-F346-8036-9EBB5BB75119}" type="slidenum">
              <a:rPr lang="en-US" smtClean="0"/>
              <a:t>‹#›</a:t>
            </a:fld>
            <a:endParaRPr lang="en-US" dirty="0"/>
          </a:p>
        </p:txBody>
      </p:sp>
    </p:spTree>
    <p:extLst>
      <p:ext uri="{BB962C8B-B14F-4D97-AF65-F5344CB8AC3E}">
        <p14:creationId xmlns:p14="http://schemas.microsoft.com/office/powerpoint/2010/main" val="238207700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4DDAE5B-B07C-441A-8026-C23A427A74DC}" type="datetime1">
              <a:rPr lang="en-US" smtClean="0"/>
              <a:pPr/>
              <a:t>7/21/13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C5B1FEA-406A-7749-A5C3-DDCB5F67A4CE}" type="slidenum">
              <a:rPr lang="en-US" smtClean="0"/>
              <a:pPr/>
              <a:t>‹#›</a:t>
            </a:fld>
            <a:endParaRPr lang="en-US"/>
          </a:p>
        </p:txBody>
      </p:sp>
    </p:spTree>
    <p:extLst>
      <p:ext uri="{BB962C8B-B14F-4D97-AF65-F5344CB8AC3E}">
        <p14:creationId xmlns:p14="http://schemas.microsoft.com/office/powerpoint/2010/main" val="9561518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33686A3-57CE-9849-B778-C21E09BDFC3E}" type="datetimeFigureOut">
              <a:rPr lang="en-US" smtClean="0"/>
              <a:t>7/21/13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F8F76345-78E9-F346-8036-9EBB5BB75119}" type="slidenum">
              <a:rPr lang="en-US" smtClean="0"/>
              <a:t>‹#›</a:t>
            </a:fld>
            <a:endParaRPr lang="en-US" dirty="0"/>
          </a:p>
        </p:txBody>
      </p:sp>
    </p:spTree>
    <p:extLst>
      <p:ext uri="{BB962C8B-B14F-4D97-AF65-F5344CB8AC3E}">
        <p14:creationId xmlns:p14="http://schemas.microsoft.com/office/powerpoint/2010/main" val="160533342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33686A3-57CE-9849-B778-C21E09BDFC3E}" type="datetimeFigureOut">
              <a:rPr lang="en-US" smtClean="0"/>
              <a:t>7/21/13</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F8F76345-78E9-F346-8036-9EBB5BB75119}" type="slidenum">
              <a:rPr lang="en-US" smtClean="0"/>
              <a:t>‹#›</a:t>
            </a:fld>
            <a:endParaRPr lang="en-US" dirty="0"/>
          </a:p>
        </p:txBody>
      </p:sp>
    </p:spTree>
    <p:extLst>
      <p:ext uri="{BB962C8B-B14F-4D97-AF65-F5344CB8AC3E}">
        <p14:creationId xmlns:p14="http://schemas.microsoft.com/office/powerpoint/2010/main" val="345775331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33686A3-57CE-9849-B778-C21E09BDFC3E}" type="datetimeFigureOut">
              <a:rPr lang="en-US" smtClean="0"/>
              <a:t>7/21/13</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F8F76345-78E9-F346-8036-9EBB5BB75119}" type="slidenum">
              <a:rPr lang="en-US" smtClean="0"/>
              <a:t>‹#›</a:t>
            </a:fld>
            <a:endParaRPr lang="en-US" dirty="0"/>
          </a:p>
        </p:txBody>
      </p:sp>
    </p:spTree>
    <p:extLst>
      <p:ext uri="{BB962C8B-B14F-4D97-AF65-F5344CB8AC3E}">
        <p14:creationId xmlns:p14="http://schemas.microsoft.com/office/powerpoint/2010/main" val="19024147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33686A3-57CE-9849-B778-C21E09BDFC3E}" type="datetimeFigureOut">
              <a:rPr lang="en-US" smtClean="0"/>
              <a:t>7/21/13</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F8F76345-78E9-F346-8036-9EBB5BB75119}" type="slidenum">
              <a:rPr lang="en-US" smtClean="0"/>
              <a:t>‹#›</a:t>
            </a:fld>
            <a:endParaRPr lang="en-US" dirty="0"/>
          </a:p>
        </p:txBody>
      </p:sp>
    </p:spTree>
    <p:extLst>
      <p:ext uri="{BB962C8B-B14F-4D97-AF65-F5344CB8AC3E}">
        <p14:creationId xmlns:p14="http://schemas.microsoft.com/office/powerpoint/2010/main" val="420110078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33686A3-57CE-9849-B778-C21E09BDFC3E}" type="datetimeFigureOut">
              <a:rPr lang="en-US" smtClean="0"/>
              <a:t>7/21/13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2754ED01-E2A0-4C1E-8E21-014B99041579}" type="slidenum">
              <a:rPr lang="en-US" smtClean="0"/>
              <a:pPr/>
              <a:t>‹#›</a:t>
            </a:fld>
            <a:endParaRPr lang="en-US" dirty="0"/>
          </a:p>
        </p:txBody>
      </p:sp>
    </p:spTree>
    <p:extLst>
      <p:ext uri="{BB962C8B-B14F-4D97-AF65-F5344CB8AC3E}">
        <p14:creationId xmlns:p14="http://schemas.microsoft.com/office/powerpoint/2010/main" val="15505712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33686A3-57CE-9849-B778-C21E09BDFC3E}" type="datetimeFigureOut">
              <a:rPr lang="en-US" smtClean="0"/>
              <a:t>7/21/13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F8F76345-78E9-F346-8036-9EBB5BB75119}" type="slidenum">
              <a:rPr lang="en-US" smtClean="0"/>
              <a:t>‹#›</a:t>
            </a:fld>
            <a:endParaRPr lang="en-US" dirty="0"/>
          </a:p>
        </p:txBody>
      </p:sp>
    </p:spTree>
    <p:extLst>
      <p:ext uri="{BB962C8B-B14F-4D97-AF65-F5344CB8AC3E}">
        <p14:creationId xmlns:p14="http://schemas.microsoft.com/office/powerpoint/2010/main" val="2994118573"/>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33686A3-57CE-9849-B778-C21E09BDFC3E}" type="datetimeFigureOut">
              <a:rPr lang="en-US" smtClean="0"/>
              <a:t>7/21/13</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8F76345-78E9-F346-8036-9EBB5BB75119}" type="slidenum">
              <a:rPr lang="en-US" smtClean="0"/>
              <a:t>‹#›</a:t>
            </a:fld>
            <a:endParaRPr lang="en-US" dirty="0"/>
          </a:p>
        </p:txBody>
      </p:sp>
    </p:spTree>
    <p:extLst>
      <p:ext uri="{BB962C8B-B14F-4D97-AF65-F5344CB8AC3E}">
        <p14:creationId xmlns:p14="http://schemas.microsoft.com/office/powerpoint/2010/main" val="3300927103"/>
      </p:ext>
    </p:extLst>
  </p:cSld>
  <p:clrMap bg1="lt1" tx1="dk1" bg2="lt2" tx2="dk2" accent1="accent1" accent2="accent2" accent3="accent3" accent4="accent4" accent5="accent5" accent6="accent6" hlink="hlink" folHlink="folHlink"/>
  <p:sldLayoutIdLst>
    <p:sldLayoutId id="2147484224" r:id="rId1"/>
    <p:sldLayoutId id="2147484225" r:id="rId2"/>
    <p:sldLayoutId id="2147484226" r:id="rId3"/>
    <p:sldLayoutId id="2147484227" r:id="rId4"/>
    <p:sldLayoutId id="2147484228" r:id="rId5"/>
    <p:sldLayoutId id="2147484229" r:id="rId6"/>
    <p:sldLayoutId id="2147484230" r:id="rId7"/>
    <p:sldLayoutId id="2147484231" r:id="rId8"/>
    <p:sldLayoutId id="2147484232" r:id="rId9"/>
    <p:sldLayoutId id="2147484233" r:id="rId10"/>
    <p:sldLayoutId id="2147484234"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www.friendsofcooperunion.org/associates/" TargetMode="Externa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2.xml"/><Relationship Id="rId4" Type="http://schemas.openxmlformats.org/officeDocument/2006/relationships/diagramQuickStyle" Target="../diagrams/quickStyle2.xml"/><Relationship Id="rId5" Type="http://schemas.openxmlformats.org/officeDocument/2006/relationships/diagramColors" Target="../diagrams/colors2.xml"/><Relationship Id="rId6" Type="http://schemas.microsoft.com/office/2007/relationships/diagramDrawing" Target="../diagrams/drawing2.xml"/><Relationship Id="rId7" Type="http://schemas.openxmlformats.org/officeDocument/2006/relationships/diagramData" Target="../diagrams/data3.xml"/><Relationship Id="rId8" Type="http://schemas.openxmlformats.org/officeDocument/2006/relationships/diagramLayout" Target="../diagrams/layout3.xml"/><Relationship Id="rId9" Type="http://schemas.openxmlformats.org/officeDocument/2006/relationships/diagramQuickStyle" Target="../diagrams/quickStyle3.xml"/><Relationship Id="rId10" Type="http://schemas.openxmlformats.org/officeDocument/2006/relationships/diagramColors" Target="../diagrams/colors3.xml"/><Relationship Id="rId11" Type="http://schemas.microsoft.com/office/2007/relationships/diagramDrawing" Target="../diagrams/drawing3.xml"/><Relationship Id="rId1" Type="http://schemas.openxmlformats.org/officeDocument/2006/relationships/slideLayout" Target="../slideLayouts/slideLayout2.xml"/><Relationship Id="rId2" Type="http://schemas.openxmlformats.org/officeDocument/2006/relationships/diagramData" Target="../diagrams/data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jpg"/></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1.xml"/><Relationship Id="rId4" Type="http://schemas.openxmlformats.org/officeDocument/2006/relationships/diagramQuickStyle" Target="../diagrams/quickStyle1.xml"/><Relationship Id="rId5" Type="http://schemas.openxmlformats.org/officeDocument/2006/relationships/diagramColors" Target="../diagrams/colors1.xml"/><Relationship Id="rId6" Type="http://schemas.microsoft.com/office/2007/relationships/diagramDrawing" Target="../diagrams/drawing1.xml"/><Relationship Id="rId1" Type="http://schemas.openxmlformats.org/officeDocument/2006/relationships/slideLayout" Target="../slideLayouts/slideLayout2.xml"/><Relationship Id="rId2" Type="http://schemas.openxmlformats.org/officeDocument/2006/relationships/diagramData" Target="../diagrams/data1.xml"/></Relationships>
</file>

<file path=ppt/slides/_rels/slide5.xml.rels><?xml version="1.0" encoding="UTF-8" standalone="yes"?>
<Relationships xmlns="http://schemas.openxmlformats.org/package/2006/relationships"><Relationship Id="rId3" Type="http://schemas.openxmlformats.org/officeDocument/2006/relationships/image" Target="../media/image3.jpeg"/><Relationship Id="rId4" Type="http://schemas.microsoft.com/office/2007/relationships/hdphoto" Target="../media/hdphoto1.wdp"/><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jp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04375" y="2130425"/>
            <a:ext cx="8685979" cy="1470025"/>
          </a:xfrm>
        </p:spPr>
        <p:txBody>
          <a:bodyPr>
            <a:normAutofit fontScale="90000"/>
          </a:bodyPr>
          <a:lstStyle/>
          <a:p>
            <a:r>
              <a:rPr lang="en-US" dirty="0" smtClean="0"/>
              <a:t>The Associates </a:t>
            </a:r>
            <a:r>
              <a:rPr lang="en-US" dirty="0" smtClean="0"/>
              <a:t>of </a:t>
            </a:r>
            <a:r>
              <a:rPr lang="en-US" dirty="0" smtClean="0"/>
              <a:t>The </a:t>
            </a:r>
            <a:r>
              <a:rPr lang="en-US" dirty="0" smtClean="0"/>
              <a:t>Cooper </a:t>
            </a:r>
            <a:r>
              <a:rPr lang="en-US" dirty="0" smtClean="0"/>
              <a:t>Union for the Advancement of Science and Art</a:t>
            </a:r>
            <a:br>
              <a:rPr lang="en-US" dirty="0" smtClean="0"/>
            </a:br>
            <a:endParaRPr lang="en-US" dirty="0"/>
          </a:p>
        </p:txBody>
      </p:sp>
      <p:sp>
        <p:nvSpPr>
          <p:cNvPr id="3" name="Subtitle 2"/>
          <p:cNvSpPr>
            <a:spLocks noGrp="1"/>
          </p:cNvSpPr>
          <p:nvPr>
            <p:ph type="subTitle" idx="1"/>
          </p:nvPr>
        </p:nvSpPr>
        <p:spPr/>
        <p:txBody>
          <a:bodyPr>
            <a:normAutofit/>
          </a:bodyPr>
          <a:lstStyle/>
          <a:p>
            <a:r>
              <a:rPr lang="en-US" dirty="0" smtClean="0"/>
              <a:t>CUAA Council Meeting</a:t>
            </a:r>
          </a:p>
          <a:p>
            <a:r>
              <a:rPr lang="en-US" dirty="0" smtClean="0"/>
              <a:t>July 24, 2013</a:t>
            </a:r>
            <a:endParaRPr lang="en-US" dirty="0"/>
          </a:p>
        </p:txBody>
      </p:sp>
    </p:spTree>
    <p:extLst>
      <p:ext uri="{BB962C8B-B14F-4D97-AF65-F5344CB8AC3E}">
        <p14:creationId xmlns:p14="http://schemas.microsoft.com/office/powerpoint/2010/main" val="3832602826"/>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For more info:</a:t>
            </a:r>
            <a:endParaRPr lang="en-US" dirty="0"/>
          </a:p>
        </p:txBody>
      </p:sp>
      <p:sp>
        <p:nvSpPr>
          <p:cNvPr id="3" name="Content Placeholder 2"/>
          <p:cNvSpPr>
            <a:spLocks noGrp="1"/>
          </p:cNvSpPr>
          <p:nvPr>
            <p:ph idx="1"/>
          </p:nvPr>
        </p:nvSpPr>
        <p:spPr/>
        <p:txBody>
          <a:bodyPr/>
          <a:lstStyle/>
          <a:p>
            <a:r>
              <a:rPr lang="en-US" sz="2800" dirty="0" smtClean="0"/>
              <a:t>Charter of Cooper Union and Early Annual Reports: </a:t>
            </a:r>
            <a:r>
              <a:rPr lang="en-US" sz="2800" dirty="0" smtClean="0">
                <a:hlinkClick r:id="rId2"/>
              </a:rPr>
              <a:t>http://library.cooper.edu/</a:t>
            </a:r>
          </a:p>
          <a:p>
            <a:pPr marL="0" indent="0">
              <a:buNone/>
            </a:pPr>
            <a:endParaRPr lang="en-US" sz="2800" dirty="0" smtClean="0">
              <a:hlinkClick r:id="rId2"/>
            </a:endParaRPr>
          </a:p>
          <a:p>
            <a:r>
              <a:rPr lang="en-US" sz="2800" dirty="0" smtClean="0"/>
              <a:t>Summary of The Associates of Cooper Union: </a:t>
            </a:r>
            <a:endParaRPr lang="en-US" sz="2800" dirty="0" smtClean="0">
              <a:hlinkClick r:id="rId2"/>
            </a:endParaRPr>
          </a:p>
          <a:p>
            <a:pPr marL="0" indent="0">
              <a:buNone/>
            </a:pPr>
            <a:r>
              <a:rPr lang="en-US" sz="2800" dirty="0" smtClean="0">
                <a:hlinkClick r:id="rId2"/>
              </a:rPr>
              <a:t>http</a:t>
            </a:r>
            <a:r>
              <a:rPr lang="en-US" sz="2800" dirty="0" smtClean="0">
                <a:hlinkClick r:id="rId2"/>
              </a:rPr>
              <a:t>://www.friendsofcooperunion.org/associates/</a:t>
            </a:r>
            <a:endParaRPr lang="en-US" sz="2800" dirty="0" smtClean="0"/>
          </a:p>
          <a:p>
            <a:endParaRPr lang="en-US" dirty="0"/>
          </a:p>
          <a:p>
            <a:pPr marL="0" indent="0">
              <a:buNone/>
            </a:pPr>
            <a:endParaRPr lang="en-US" dirty="0"/>
          </a:p>
        </p:txBody>
      </p:sp>
    </p:spTree>
    <p:extLst>
      <p:ext uri="{BB962C8B-B14F-4D97-AF65-F5344CB8AC3E}">
        <p14:creationId xmlns:p14="http://schemas.microsoft.com/office/powerpoint/2010/main" val="518618768"/>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Diagram 5"/>
          <p:cNvGraphicFramePr/>
          <p:nvPr>
            <p:extLst>
              <p:ext uri="{D42A27DB-BD31-4B8C-83A1-F6EECF244321}">
                <p14:modId xmlns:p14="http://schemas.microsoft.com/office/powerpoint/2010/main" val="193767445"/>
              </p:ext>
            </p:extLst>
          </p:nvPr>
        </p:nvGraphicFramePr>
        <p:xfrm>
          <a:off x="560208" y="2180157"/>
          <a:ext cx="8126591" cy="629164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 name="Title 1"/>
          <p:cNvSpPr>
            <a:spLocks noGrp="1"/>
          </p:cNvSpPr>
          <p:nvPr>
            <p:ph type="title"/>
          </p:nvPr>
        </p:nvSpPr>
        <p:spPr/>
        <p:txBody>
          <a:bodyPr/>
          <a:lstStyle/>
          <a:p>
            <a:r>
              <a:rPr lang="en-US" dirty="0" smtClean="0"/>
              <a:t>Discussion and Next Steps</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962991953"/>
              </p:ext>
            </p:extLst>
          </p:nvPr>
        </p:nvGraphicFramePr>
        <p:xfrm>
          <a:off x="560209" y="1536279"/>
          <a:ext cx="8229600" cy="2390921"/>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extLst>
      <p:ext uri="{BB962C8B-B14F-4D97-AF65-F5344CB8AC3E}">
        <p14:creationId xmlns:p14="http://schemas.microsoft.com/office/powerpoint/2010/main" val="1935690304"/>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74638"/>
            <a:ext cx="9144000" cy="1143000"/>
          </a:xfrm>
        </p:spPr>
        <p:txBody>
          <a:bodyPr>
            <a:normAutofit fontScale="90000"/>
          </a:bodyPr>
          <a:lstStyle/>
          <a:p>
            <a:r>
              <a:rPr lang="en-US" dirty="0" smtClean="0"/>
              <a:t>Who are the Associates of Cooper Union?</a:t>
            </a:r>
            <a:endParaRPr lang="en-US" dirty="0"/>
          </a:p>
        </p:txBody>
      </p:sp>
      <p:sp>
        <p:nvSpPr>
          <p:cNvPr id="3" name="Content Placeholder 2"/>
          <p:cNvSpPr>
            <a:spLocks noGrp="1"/>
          </p:cNvSpPr>
          <p:nvPr>
            <p:ph idx="1"/>
          </p:nvPr>
        </p:nvSpPr>
        <p:spPr>
          <a:xfrm>
            <a:off x="1" y="1417638"/>
            <a:ext cx="6204270" cy="4525963"/>
          </a:xfrm>
        </p:spPr>
        <p:txBody>
          <a:bodyPr>
            <a:noAutofit/>
          </a:bodyPr>
          <a:lstStyle/>
          <a:p>
            <a:r>
              <a:rPr lang="en-US" sz="2400" dirty="0" smtClean="0"/>
              <a:t>Charter/Deed of Trust </a:t>
            </a:r>
            <a:r>
              <a:rPr lang="en-US" sz="2400" dirty="0" smtClean="0"/>
              <a:t>calls for the Trustees to organize a society called The </a:t>
            </a:r>
            <a:r>
              <a:rPr lang="en-US" sz="2400" dirty="0"/>
              <a:t>Associates of The Cooper Union for the Advancement of Science and Art</a:t>
            </a:r>
            <a:r>
              <a:rPr lang="en-US" sz="2400" dirty="0" smtClean="0"/>
              <a:t>, “ the </a:t>
            </a:r>
            <a:r>
              <a:rPr lang="en-US" sz="2400" dirty="0"/>
              <a:t>objects and purposes of which shall be the encouragement of science, arts, </a:t>
            </a:r>
            <a:r>
              <a:rPr lang="en-US" sz="2400" dirty="0" smtClean="0"/>
              <a:t>manufacture &amp; commerce,” with a primary purpose of public improvement.</a:t>
            </a:r>
          </a:p>
        </p:txBody>
      </p:sp>
      <p:sp>
        <p:nvSpPr>
          <p:cNvPr id="4" name="Rectangle 3"/>
          <p:cNvSpPr/>
          <p:nvPr/>
        </p:nvSpPr>
        <p:spPr>
          <a:xfrm>
            <a:off x="2286000" y="1997839"/>
            <a:ext cx="4572000" cy="646331"/>
          </a:xfrm>
          <a:prstGeom prst="rect">
            <a:avLst/>
          </a:prstGeom>
        </p:spPr>
        <p:txBody>
          <a:bodyPr>
            <a:spAutoFit/>
          </a:bodyPr>
          <a:lstStyle/>
          <a:p>
            <a:endParaRPr lang="en-US" dirty="0"/>
          </a:p>
          <a:p>
            <a:endParaRPr lang="en-US" dirty="0"/>
          </a:p>
        </p:txBody>
      </p:sp>
      <p:pic>
        <p:nvPicPr>
          <p:cNvPr id="6" name="Picture 5"/>
          <p:cNvPicPr>
            <a:picLocks noChangeAspect="1"/>
          </p:cNvPicPr>
          <p:nvPr/>
        </p:nvPicPr>
        <p:blipFill>
          <a:blip r:embed="rId2"/>
          <a:stretch>
            <a:fillRect/>
          </a:stretch>
        </p:blipFill>
        <p:spPr>
          <a:xfrm>
            <a:off x="6072887" y="1417638"/>
            <a:ext cx="3113316" cy="4165828"/>
          </a:xfrm>
          <a:prstGeom prst="rect">
            <a:avLst/>
          </a:prstGeom>
        </p:spPr>
      </p:pic>
    </p:spTree>
    <p:extLst>
      <p:ext uri="{BB962C8B-B14F-4D97-AF65-F5344CB8AC3E}">
        <p14:creationId xmlns:p14="http://schemas.microsoft.com/office/powerpoint/2010/main" val="3830757210"/>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74638"/>
            <a:ext cx="9144000" cy="1143000"/>
          </a:xfrm>
        </p:spPr>
        <p:txBody>
          <a:bodyPr>
            <a:normAutofit fontScale="90000"/>
          </a:bodyPr>
          <a:lstStyle/>
          <a:p>
            <a:r>
              <a:rPr lang="en-US" dirty="0" smtClean="0"/>
              <a:t>Who are the Associates of Cooper Union? (cont.)</a:t>
            </a:r>
            <a:endParaRPr lang="en-US" dirty="0"/>
          </a:p>
        </p:txBody>
      </p:sp>
      <p:pic>
        <p:nvPicPr>
          <p:cNvPr id="5" name="Picture 4" descr="London_-_The_Royal_Society_of_Arts.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401365" y="2115215"/>
            <a:ext cx="3613788" cy="2877730"/>
          </a:xfrm>
          <a:prstGeom prst="rect">
            <a:avLst/>
          </a:prstGeom>
        </p:spPr>
      </p:pic>
      <p:sp>
        <p:nvSpPr>
          <p:cNvPr id="3" name="Content Placeholder 2"/>
          <p:cNvSpPr>
            <a:spLocks noGrp="1"/>
          </p:cNvSpPr>
          <p:nvPr>
            <p:ph idx="1"/>
          </p:nvPr>
        </p:nvSpPr>
        <p:spPr>
          <a:xfrm>
            <a:off x="0" y="1702396"/>
            <a:ext cx="5401365" cy="4531486"/>
          </a:xfrm>
        </p:spPr>
        <p:txBody>
          <a:bodyPr>
            <a:normAutofit lnSpcReduction="10000"/>
          </a:bodyPr>
          <a:lstStyle/>
          <a:p>
            <a:r>
              <a:rPr lang="en-US" dirty="0" smtClean="0"/>
              <a:t>Inspired by the Royal Society of the Arts in London,  Associates’ membership would be broad including graduates of the institution, members of the trustees, professional societies, public servants, NYC school teachers, members of the press and others.  </a:t>
            </a:r>
          </a:p>
          <a:p>
            <a:endParaRPr lang="en-US" dirty="0"/>
          </a:p>
        </p:txBody>
      </p:sp>
    </p:spTree>
    <p:extLst>
      <p:ext uri="{BB962C8B-B14F-4D97-AF65-F5344CB8AC3E}">
        <p14:creationId xmlns:p14="http://schemas.microsoft.com/office/powerpoint/2010/main" val="4009271381"/>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Structure of the Associates of Cooper Union </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510764781"/>
              </p:ext>
            </p:extLst>
          </p:nvPr>
        </p:nvGraphicFramePr>
        <p:xfrm>
          <a:off x="296619" y="2335881"/>
          <a:ext cx="8229600" cy="355669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Rectangle 4"/>
          <p:cNvSpPr/>
          <p:nvPr/>
        </p:nvSpPr>
        <p:spPr>
          <a:xfrm>
            <a:off x="457200" y="1674674"/>
            <a:ext cx="7776232" cy="1569660"/>
          </a:xfrm>
          <a:prstGeom prst="rect">
            <a:avLst/>
          </a:prstGeom>
        </p:spPr>
        <p:txBody>
          <a:bodyPr wrap="square">
            <a:spAutoFit/>
          </a:bodyPr>
          <a:lstStyle/>
          <a:p>
            <a:r>
              <a:rPr lang="en-US" sz="2000" dirty="0"/>
              <a:t>BoT would  prescribe the conditions and terms of the </a:t>
            </a:r>
            <a:r>
              <a:rPr lang="en-US" sz="2000" dirty="0" smtClean="0"/>
              <a:t>Society of the Associates, </a:t>
            </a:r>
            <a:r>
              <a:rPr lang="en-US" sz="2000" dirty="0"/>
              <a:t>and the </a:t>
            </a:r>
            <a:r>
              <a:rPr lang="en-US" sz="2000" dirty="0" smtClean="0"/>
              <a:t>Associates  </a:t>
            </a:r>
            <a:r>
              <a:rPr lang="en-US" sz="2000" dirty="0"/>
              <a:t>would in turn create </a:t>
            </a:r>
            <a:r>
              <a:rPr lang="en-US" sz="2000" dirty="0" smtClean="0"/>
              <a:t>their </a:t>
            </a:r>
            <a:r>
              <a:rPr lang="en-US" sz="2000" dirty="0"/>
              <a:t>own rules and elect a Governing </a:t>
            </a:r>
            <a:r>
              <a:rPr lang="en-US" sz="2000" dirty="0" smtClean="0"/>
              <a:t>Council of at least 24 Members.</a:t>
            </a:r>
            <a:endParaRPr lang="en-US" sz="2000" dirty="0"/>
          </a:p>
          <a:p>
            <a:r>
              <a:rPr lang="en-US" dirty="0"/>
              <a:t/>
            </a:r>
            <a:br>
              <a:rPr lang="en-US" dirty="0"/>
            </a:br>
            <a:endParaRPr lang="en-US" dirty="0"/>
          </a:p>
        </p:txBody>
      </p:sp>
    </p:spTree>
    <p:extLst>
      <p:ext uri="{BB962C8B-B14F-4D97-AF65-F5344CB8AC3E}">
        <p14:creationId xmlns:p14="http://schemas.microsoft.com/office/powerpoint/2010/main" val="3643447862"/>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duotone>
              <a:prstClr val="black"/>
              <a:schemeClr val="accent2">
                <a:tint val="45000"/>
                <a:satMod val="400000"/>
              </a:schemeClr>
            </a:duotone>
            <a:extLst>
              <a:ext uri="{BEBA8EAE-BF5A-486C-A8C5-ECC9F3942E4B}">
                <a14:imgProps xmlns:a14="http://schemas.microsoft.com/office/drawing/2010/main">
                  <a14:imgLayer r:embed="rId4">
                    <a14:imgEffect>
                      <a14:brightnessContrast bright="-41000" contrast="-20000"/>
                    </a14:imgEffect>
                  </a14:imgLayer>
                </a14:imgProps>
              </a:ext>
            </a:extLst>
          </a:blip>
          <a:stretch>
            <a:fillRect/>
          </a:stretch>
        </p:blipFill>
        <p:spPr>
          <a:xfrm>
            <a:off x="613127" y="1162503"/>
            <a:ext cx="7810083" cy="5538059"/>
          </a:xfrm>
          <a:prstGeom prst="rect">
            <a:avLst/>
          </a:prstGeom>
        </p:spPr>
      </p:pic>
      <p:sp>
        <p:nvSpPr>
          <p:cNvPr id="2" name="Title 1"/>
          <p:cNvSpPr>
            <a:spLocks noGrp="1"/>
          </p:cNvSpPr>
          <p:nvPr>
            <p:ph type="title"/>
          </p:nvPr>
        </p:nvSpPr>
        <p:spPr>
          <a:xfrm>
            <a:off x="116786" y="274638"/>
            <a:ext cx="8570014" cy="1143000"/>
          </a:xfrm>
        </p:spPr>
        <p:txBody>
          <a:bodyPr>
            <a:normAutofit fontScale="90000"/>
          </a:bodyPr>
          <a:lstStyle/>
          <a:p>
            <a:r>
              <a:rPr lang="en-US" dirty="0" smtClean="0"/>
              <a:t>What privileges do the Associates have? </a:t>
            </a:r>
            <a:endParaRPr lang="en-US" dirty="0"/>
          </a:p>
        </p:txBody>
      </p:sp>
      <p:sp>
        <p:nvSpPr>
          <p:cNvPr id="3" name="Content Placeholder 2"/>
          <p:cNvSpPr>
            <a:spLocks noGrp="1"/>
          </p:cNvSpPr>
          <p:nvPr>
            <p:ph idx="1"/>
          </p:nvPr>
        </p:nvSpPr>
        <p:spPr>
          <a:xfrm>
            <a:off x="613127" y="1417638"/>
            <a:ext cx="8039824" cy="4598678"/>
          </a:xfrm>
        </p:spPr>
        <p:txBody>
          <a:bodyPr>
            <a:normAutofit/>
          </a:bodyPr>
          <a:lstStyle/>
          <a:p>
            <a:r>
              <a:rPr lang="en-US" dirty="0" smtClean="0">
                <a:solidFill>
                  <a:schemeClr val="bg1"/>
                </a:solidFill>
              </a:rPr>
              <a:t>Access to a room to hold their meetings</a:t>
            </a:r>
          </a:p>
          <a:p>
            <a:r>
              <a:rPr lang="en-US" dirty="0">
                <a:solidFill>
                  <a:schemeClr val="bg1"/>
                </a:solidFill>
              </a:rPr>
              <a:t>Receive an annual account from BoT rendered under oath of their receipts and expenses</a:t>
            </a:r>
            <a:r>
              <a:rPr lang="en-US" dirty="0" smtClean="0">
                <a:solidFill>
                  <a:schemeClr val="bg1"/>
                </a:solidFill>
              </a:rPr>
              <a:t>.</a:t>
            </a:r>
          </a:p>
          <a:p>
            <a:r>
              <a:rPr lang="en-US" dirty="0" smtClean="0">
                <a:solidFill>
                  <a:schemeClr val="bg1"/>
                </a:solidFill>
              </a:rPr>
              <a:t> </a:t>
            </a:r>
            <a:r>
              <a:rPr lang="en-US" dirty="0">
                <a:solidFill>
                  <a:schemeClr val="bg1"/>
                </a:solidFill>
              </a:rPr>
              <a:t>P</a:t>
            </a:r>
            <a:r>
              <a:rPr lang="en-US" dirty="0" smtClean="0">
                <a:solidFill>
                  <a:schemeClr val="bg1"/>
                </a:solidFill>
              </a:rPr>
              <a:t>rovide recommendations to the BoT</a:t>
            </a:r>
          </a:p>
          <a:p>
            <a:r>
              <a:rPr lang="en-US" dirty="0" smtClean="0">
                <a:solidFill>
                  <a:schemeClr val="bg1"/>
                </a:solidFill>
              </a:rPr>
              <a:t>Fill vacancy in BoT by election</a:t>
            </a:r>
          </a:p>
          <a:p>
            <a:r>
              <a:rPr lang="en-US" dirty="0" smtClean="0">
                <a:solidFill>
                  <a:schemeClr val="bg1"/>
                </a:solidFill>
              </a:rPr>
              <a:t>Remove a Trustee w/ vote of Majority of Council</a:t>
            </a:r>
          </a:p>
          <a:p>
            <a:pPr marL="0" indent="0">
              <a:buNone/>
            </a:pPr>
            <a:endParaRPr lang="en-US" dirty="0">
              <a:solidFill>
                <a:schemeClr val="bg1"/>
              </a:solidFill>
            </a:endParaRPr>
          </a:p>
        </p:txBody>
      </p:sp>
    </p:spTree>
    <p:extLst>
      <p:ext uri="{BB962C8B-B14F-4D97-AF65-F5344CB8AC3E}">
        <p14:creationId xmlns:p14="http://schemas.microsoft.com/office/powerpoint/2010/main" val="3412123839"/>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
            </a:r>
            <a:br>
              <a:rPr lang="en-US" dirty="0" smtClean="0"/>
            </a:br>
            <a:r>
              <a:rPr lang="en-US" dirty="0" smtClean="0"/>
              <a:t/>
            </a:r>
            <a:br>
              <a:rPr lang="en-US" dirty="0" smtClean="0"/>
            </a:br>
            <a:r>
              <a:rPr lang="en-US" dirty="0"/>
              <a:t/>
            </a:r>
            <a:br>
              <a:rPr lang="en-US" dirty="0"/>
            </a:br>
            <a:r>
              <a:rPr lang="en-US" dirty="0" smtClean="0"/>
              <a:t>Sounds Great! How come I’ve never heard of </a:t>
            </a:r>
            <a:r>
              <a:rPr lang="en-US" dirty="0" smtClean="0"/>
              <a:t>them</a:t>
            </a:r>
            <a:r>
              <a:rPr lang="en-US" dirty="0" smtClean="0"/>
              <a:t>?</a:t>
            </a:r>
            <a:br>
              <a:rPr lang="en-US" dirty="0" smtClean="0"/>
            </a:br>
            <a:r>
              <a:rPr lang="en-US" dirty="0" smtClean="0"/>
              <a:t/>
            </a:r>
            <a:br>
              <a:rPr lang="en-US" dirty="0" smtClean="0"/>
            </a:br>
            <a:endParaRPr lang="en-US" dirty="0"/>
          </a:p>
        </p:txBody>
      </p:sp>
      <p:sp>
        <p:nvSpPr>
          <p:cNvPr id="3" name="Content Placeholder 2"/>
          <p:cNvSpPr>
            <a:spLocks noGrp="1"/>
          </p:cNvSpPr>
          <p:nvPr>
            <p:ph idx="1"/>
          </p:nvPr>
        </p:nvSpPr>
        <p:spPr>
          <a:xfrm>
            <a:off x="345068" y="884837"/>
            <a:ext cx="6856540" cy="4525963"/>
          </a:xfrm>
        </p:spPr>
        <p:txBody>
          <a:bodyPr>
            <a:normAutofit fontScale="92500" lnSpcReduction="20000"/>
          </a:bodyPr>
          <a:lstStyle/>
          <a:p>
            <a:endParaRPr lang="en-US" dirty="0" smtClean="0"/>
          </a:p>
          <a:p>
            <a:pPr marL="0" indent="0">
              <a:buNone/>
            </a:pPr>
            <a:endParaRPr lang="en-US" dirty="0" smtClean="0"/>
          </a:p>
          <a:p>
            <a:pPr marL="0" indent="0">
              <a:buNone/>
            </a:pPr>
            <a:endParaRPr lang="en-US" dirty="0" smtClean="0"/>
          </a:p>
          <a:p>
            <a:pPr marL="0" indent="0">
              <a:buNone/>
            </a:pPr>
            <a:r>
              <a:rPr lang="en-US" dirty="0" smtClean="0"/>
              <a:t>“</a:t>
            </a:r>
            <a:r>
              <a:rPr lang="en-US" i="1" dirty="0" smtClean="0"/>
              <a:t>The </a:t>
            </a:r>
            <a:r>
              <a:rPr lang="en-US" i="1" dirty="0"/>
              <a:t>Associates never materialized, chiefly because none of the other trustees were able to figure out who Mr. Cooper wanted the Associates to be or what they were expected to </a:t>
            </a:r>
            <a:r>
              <a:rPr lang="en-US" i="1" dirty="0" smtClean="0"/>
              <a:t>do</a:t>
            </a:r>
            <a:r>
              <a:rPr lang="en-US" i="1" dirty="0"/>
              <a:t>.</a:t>
            </a:r>
            <a:r>
              <a:rPr lang="en-US" i="1" dirty="0" smtClean="0"/>
              <a:t>”</a:t>
            </a:r>
          </a:p>
          <a:p>
            <a:pPr>
              <a:buFontTx/>
              <a:buChar char="-"/>
            </a:pPr>
            <a:r>
              <a:rPr lang="en-US" dirty="0" smtClean="0"/>
              <a:t>Geoffrey </a:t>
            </a:r>
            <a:r>
              <a:rPr lang="en-US" dirty="0"/>
              <a:t>T. Hellman</a:t>
            </a:r>
            <a:r>
              <a:rPr lang="en-US" i="1" dirty="0" smtClean="0"/>
              <a:t>, </a:t>
            </a:r>
          </a:p>
          <a:p>
            <a:pPr marL="0" indent="0">
              <a:buNone/>
            </a:pPr>
            <a:r>
              <a:rPr lang="en-US" i="1" dirty="0" smtClean="0"/>
              <a:t>New </a:t>
            </a:r>
            <a:r>
              <a:rPr lang="en-US" i="1" dirty="0" smtClean="0"/>
              <a:t>Yorker </a:t>
            </a:r>
            <a:r>
              <a:rPr lang="en-US" i="1" dirty="0" smtClean="0"/>
              <a:t> </a:t>
            </a:r>
            <a:r>
              <a:rPr lang="en-US" dirty="0" smtClean="0"/>
              <a:t>August  21, 1937</a:t>
            </a:r>
            <a:endParaRPr lang="en-US" dirty="0"/>
          </a:p>
          <a:p>
            <a:pPr marL="0" indent="0">
              <a:buNone/>
            </a:pPr>
            <a:endParaRPr lang="en-US" dirty="0" smtClean="0"/>
          </a:p>
        </p:txBody>
      </p:sp>
      <p:pic>
        <p:nvPicPr>
          <p:cNvPr id="5" name="Picture 4"/>
          <p:cNvPicPr>
            <a:picLocks noChangeAspect="1"/>
          </p:cNvPicPr>
          <p:nvPr/>
        </p:nvPicPr>
        <p:blipFill>
          <a:blip r:embed="rId2"/>
          <a:stretch>
            <a:fillRect/>
          </a:stretch>
        </p:blipFill>
        <p:spPr>
          <a:xfrm>
            <a:off x="6603079" y="3875226"/>
            <a:ext cx="1886502" cy="2592244"/>
          </a:xfrm>
          <a:prstGeom prst="rect">
            <a:avLst/>
          </a:prstGeom>
        </p:spPr>
      </p:pic>
    </p:spTree>
    <p:extLst>
      <p:ext uri="{BB962C8B-B14F-4D97-AF65-F5344CB8AC3E}">
        <p14:creationId xmlns:p14="http://schemas.microsoft.com/office/powerpoint/2010/main" val="3082674080"/>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 What Happened?</a:t>
            </a:r>
            <a:endParaRPr lang="en-US" dirty="0"/>
          </a:p>
        </p:txBody>
      </p:sp>
      <p:sp>
        <p:nvSpPr>
          <p:cNvPr id="3" name="Content Placeholder 2"/>
          <p:cNvSpPr>
            <a:spLocks noGrp="1"/>
          </p:cNvSpPr>
          <p:nvPr>
            <p:ph idx="1"/>
          </p:nvPr>
        </p:nvSpPr>
        <p:spPr>
          <a:xfrm>
            <a:off x="3795554" y="1417638"/>
            <a:ext cx="4891246" cy="4684851"/>
          </a:xfrm>
        </p:spPr>
        <p:txBody>
          <a:bodyPr>
            <a:normAutofit fontScale="25000" lnSpcReduction="20000"/>
          </a:bodyPr>
          <a:lstStyle/>
          <a:p>
            <a:pPr marL="0" indent="0">
              <a:buNone/>
            </a:pPr>
            <a:r>
              <a:rPr lang="en-US" sz="8000" dirty="0" smtClean="0"/>
              <a:t>“</a:t>
            </a:r>
            <a:r>
              <a:rPr lang="en-US" sz="8000" i="1" dirty="0" smtClean="0"/>
              <a:t>Through no one’s fault the ‘Associates’ never did get organized.  The second report of the trustees in 1861 voiced the hope that they soon would be and published the prospective rules in full; in 1864 a pamphlet was printed on the subject and scientists were urged to take the lead in setting up the organization; in 1865 Peter gave the American Geographical Society, of which he was one of the oldest members, rooms in the Union as temporary headquarters.  But that was all that ever came of the ‘Associates,’ despite Hewitt’s efforts to get the Lyceum of Natural History and other scientific groups to meet at Cooper Union.</a:t>
            </a:r>
            <a:r>
              <a:rPr lang="en-US" sz="8000" dirty="0" smtClean="0"/>
              <a:t>”</a:t>
            </a:r>
          </a:p>
          <a:p>
            <a:pPr marL="0" indent="0">
              <a:buNone/>
            </a:pPr>
            <a:r>
              <a:rPr lang="en-US" sz="8000" dirty="0" smtClean="0"/>
              <a:t> -Edward Mack, Peter Cooper: Citizen of New York, 1949 </a:t>
            </a:r>
          </a:p>
          <a:p>
            <a:pPr marL="0" indent="0">
              <a:buNone/>
            </a:pPr>
            <a:endParaRPr lang="en-US" dirty="0" smtClean="0"/>
          </a:p>
          <a:p>
            <a:endParaRPr lang="en-US" dirty="0" smtClean="0"/>
          </a:p>
          <a:p>
            <a:pPr marL="0" indent="0">
              <a:buNone/>
            </a:pPr>
            <a:endParaRPr lang="en-US" dirty="0"/>
          </a:p>
        </p:txBody>
      </p:sp>
      <p:pic>
        <p:nvPicPr>
          <p:cNvPr id="5" name="Picture 4" descr="41NA68YL3LL._SL500_.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1648" y="1417638"/>
            <a:ext cx="3352546" cy="5003800"/>
          </a:xfrm>
          <a:prstGeom prst="rect">
            <a:avLst/>
          </a:prstGeom>
        </p:spPr>
      </p:pic>
    </p:spTree>
    <p:extLst>
      <p:ext uri="{BB962C8B-B14F-4D97-AF65-F5344CB8AC3E}">
        <p14:creationId xmlns:p14="http://schemas.microsoft.com/office/powerpoint/2010/main" val="3625437614"/>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Timeline</a:t>
            </a:r>
            <a:endParaRPr lang="en-US" dirty="0"/>
          </a:p>
        </p:txBody>
      </p:sp>
      <p:sp>
        <p:nvSpPr>
          <p:cNvPr id="3" name="Content Placeholder 2"/>
          <p:cNvSpPr>
            <a:spLocks noGrp="1"/>
          </p:cNvSpPr>
          <p:nvPr>
            <p:ph idx="1"/>
          </p:nvPr>
        </p:nvSpPr>
        <p:spPr/>
        <p:txBody>
          <a:bodyPr>
            <a:normAutofit fontScale="55000" lnSpcReduction="20000"/>
          </a:bodyPr>
          <a:lstStyle/>
          <a:p>
            <a:pPr>
              <a:lnSpc>
                <a:spcPct val="140000"/>
              </a:lnSpc>
            </a:pPr>
            <a:r>
              <a:rPr lang="en-US" dirty="0" smtClean="0"/>
              <a:t>1859: Charter and Deed of Trust call for Associates</a:t>
            </a:r>
          </a:p>
          <a:p>
            <a:pPr>
              <a:lnSpc>
                <a:spcPct val="140000"/>
              </a:lnSpc>
            </a:pPr>
            <a:r>
              <a:rPr lang="en-US" dirty="0" smtClean="0"/>
              <a:t>1860: 1</a:t>
            </a:r>
            <a:r>
              <a:rPr lang="en-US" baseline="30000" dirty="0" smtClean="0"/>
              <a:t>st</a:t>
            </a:r>
            <a:r>
              <a:rPr lang="en-US" dirty="0" smtClean="0"/>
              <a:t> Annual Trustees Report declares intention of formation and list of initial invitees</a:t>
            </a:r>
          </a:p>
          <a:p>
            <a:pPr>
              <a:lnSpc>
                <a:spcPct val="140000"/>
              </a:lnSpc>
            </a:pPr>
            <a:r>
              <a:rPr lang="en-US" dirty="0" smtClean="0"/>
              <a:t>1861:  2</a:t>
            </a:r>
            <a:r>
              <a:rPr lang="en-US" baseline="30000" dirty="0" smtClean="0"/>
              <a:t>nd</a:t>
            </a:r>
            <a:r>
              <a:rPr lang="en-US" dirty="0" smtClean="0"/>
              <a:t> Annual Trustees Report drafts Rules and Regulations</a:t>
            </a:r>
          </a:p>
          <a:p>
            <a:pPr>
              <a:lnSpc>
                <a:spcPct val="140000"/>
              </a:lnSpc>
            </a:pPr>
            <a:r>
              <a:rPr lang="en-US" dirty="0" smtClean="0"/>
              <a:t>1868: Annual Report suggests creation of Associates would help in fundraising for polytechnical school</a:t>
            </a:r>
          </a:p>
          <a:p>
            <a:pPr>
              <a:lnSpc>
                <a:spcPct val="140000"/>
              </a:lnSpc>
            </a:pPr>
            <a:r>
              <a:rPr lang="en-US" dirty="0" smtClean="0"/>
              <a:t>1897: Annual Report calls for creation to help diffuse knowledge and bridge gap between wage earners and employers. </a:t>
            </a:r>
          </a:p>
          <a:p>
            <a:pPr>
              <a:lnSpc>
                <a:spcPct val="140000"/>
              </a:lnSpc>
            </a:pPr>
            <a:r>
              <a:rPr lang="en-US" dirty="0" smtClean="0"/>
              <a:t>1972: </a:t>
            </a:r>
            <a:r>
              <a:rPr lang="en-US" dirty="0"/>
              <a:t> </a:t>
            </a:r>
            <a:r>
              <a:rPr lang="en-US" dirty="0" smtClean="0"/>
              <a:t>Despite never having been formed, </a:t>
            </a:r>
            <a:r>
              <a:rPr lang="en-US" dirty="0"/>
              <a:t>a</a:t>
            </a:r>
            <a:r>
              <a:rPr lang="en-US" dirty="0" smtClean="0"/>
              <a:t>ll the language in the original charter and deed of trust concerning the establishment of the Society of Associates and its Council have been retained in the amended Charter. </a:t>
            </a:r>
          </a:p>
          <a:p>
            <a:pPr>
              <a:lnSpc>
                <a:spcPct val="140000"/>
              </a:lnSpc>
            </a:pPr>
            <a:r>
              <a:rPr lang="en-US" dirty="0" smtClean="0"/>
              <a:t>2013-2014:  Call to Establish the Associates of Cooper Union</a:t>
            </a:r>
            <a:endParaRPr lang="en-US" dirty="0" smtClean="0"/>
          </a:p>
          <a:p>
            <a:pPr marL="0" indent="0">
              <a:lnSpc>
                <a:spcPct val="140000"/>
              </a:lnSpc>
              <a:buNone/>
            </a:pPr>
            <a:endParaRPr lang="en-US" dirty="0"/>
          </a:p>
        </p:txBody>
      </p:sp>
    </p:spTree>
    <p:extLst>
      <p:ext uri="{BB962C8B-B14F-4D97-AF65-F5344CB8AC3E}">
        <p14:creationId xmlns:p14="http://schemas.microsoft.com/office/powerpoint/2010/main" val="1222237940"/>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2"/>
          <a:stretch>
            <a:fillRect/>
          </a:stretch>
        </p:blipFill>
        <p:spPr>
          <a:xfrm>
            <a:off x="4929736" y="2540000"/>
            <a:ext cx="3851951" cy="2565400"/>
          </a:xfrm>
          <a:prstGeom prst="rect">
            <a:avLst/>
          </a:prstGeom>
        </p:spPr>
      </p:pic>
      <p:sp>
        <p:nvSpPr>
          <p:cNvPr id="2" name="Title 1"/>
          <p:cNvSpPr>
            <a:spLocks noGrp="1"/>
          </p:cNvSpPr>
          <p:nvPr>
            <p:ph type="title"/>
          </p:nvPr>
        </p:nvSpPr>
        <p:spPr/>
        <p:txBody>
          <a:bodyPr>
            <a:normAutofit fontScale="90000"/>
          </a:bodyPr>
          <a:lstStyle/>
          <a:p>
            <a:r>
              <a:rPr lang="en-US" dirty="0" smtClean="0"/>
              <a:t>What could the Establishment of the Associates do for Cooper Union today?</a:t>
            </a:r>
            <a:endParaRPr lang="en-US" dirty="0"/>
          </a:p>
        </p:txBody>
      </p:sp>
      <p:sp>
        <p:nvSpPr>
          <p:cNvPr id="3" name="Content Placeholder 2"/>
          <p:cNvSpPr>
            <a:spLocks noGrp="1"/>
          </p:cNvSpPr>
          <p:nvPr>
            <p:ph idx="1"/>
          </p:nvPr>
        </p:nvSpPr>
        <p:spPr>
          <a:xfrm>
            <a:off x="190500" y="1619252"/>
            <a:ext cx="4739236" cy="4889500"/>
          </a:xfrm>
        </p:spPr>
        <p:txBody>
          <a:bodyPr>
            <a:normAutofit fontScale="47500" lnSpcReduction="20000"/>
          </a:bodyPr>
          <a:lstStyle/>
          <a:p>
            <a:pPr marL="0" indent="0">
              <a:buNone/>
            </a:pPr>
            <a:endParaRPr lang="en-US" dirty="0" smtClean="0"/>
          </a:p>
          <a:p>
            <a:r>
              <a:rPr lang="en-US" sz="4600" dirty="0" smtClean="0"/>
              <a:t>Broaden  </a:t>
            </a:r>
            <a:r>
              <a:rPr lang="en-US" sz="4600" dirty="0"/>
              <a:t>Cooper Union’s engagement with and impact on the wider community, </a:t>
            </a:r>
          </a:p>
          <a:p>
            <a:pPr marL="0" indent="0">
              <a:buNone/>
            </a:pPr>
            <a:endParaRPr lang="en-US" sz="4600" dirty="0"/>
          </a:p>
          <a:p>
            <a:r>
              <a:rPr lang="en-US" sz="4600" dirty="0"/>
              <a:t>A</a:t>
            </a:r>
            <a:r>
              <a:rPr lang="en-US" sz="4600" dirty="0" smtClean="0"/>
              <a:t>id </a:t>
            </a:r>
            <a:r>
              <a:rPr lang="en-US" sz="4600" dirty="0"/>
              <a:t>in </a:t>
            </a:r>
            <a:r>
              <a:rPr lang="en-US" sz="4600" dirty="0" smtClean="0"/>
              <a:t>fundraising</a:t>
            </a:r>
            <a:r>
              <a:rPr lang="en-US" sz="4600" dirty="0"/>
              <a:t> </a:t>
            </a:r>
            <a:r>
              <a:rPr lang="en-US" sz="4600" dirty="0" smtClean="0"/>
              <a:t>and expand donor base outside Cooper Community</a:t>
            </a:r>
          </a:p>
          <a:p>
            <a:pPr marL="0" indent="0">
              <a:buNone/>
            </a:pPr>
            <a:endParaRPr lang="en-US" sz="4600" dirty="0"/>
          </a:p>
          <a:p>
            <a:r>
              <a:rPr lang="en-US" sz="4600" dirty="0" smtClean="0"/>
              <a:t> Enhance </a:t>
            </a:r>
            <a:r>
              <a:rPr lang="en-US" sz="4600" dirty="0"/>
              <a:t>the </a:t>
            </a:r>
            <a:r>
              <a:rPr lang="en-US" sz="4600" dirty="0" smtClean="0"/>
              <a:t>governance by providing a mechanism for dialogue between Community and BoT and provide check &amp; balance on the activities of the BoT.</a:t>
            </a:r>
          </a:p>
          <a:p>
            <a:pPr marL="0" indent="0">
              <a:buNone/>
            </a:pPr>
            <a:endParaRPr lang="en-US" sz="4600" dirty="0" smtClean="0"/>
          </a:p>
          <a:p>
            <a:r>
              <a:rPr lang="en-US" sz="4600" dirty="0" smtClean="0"/>
              <a:t>Complete an unfulfilled mandate in the Cooper Union’s Charter.  </a:t>
            </a:r>
            <a:endParaRPr lang="en-US" sz="4600" dirty="0"/>
          </a:p>
        </p:txBody>
      </p:sp>
    </p:spTree>
    <p:extLst>
      <p:ext uri="{BB962C8B-B14F-4D97-AF65-F5344CB8AC3E}">
        <p14:creationId xmlns:p14="http://schemas.microsoft.com/office/powerpoint/2010/main" val="3096099994"/>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4899</TotalTime>
  <Words>712</Words>
  <Application>Microsoft Macintosh PowerPoint</Application>
  <PresentationFormat>On-screen Show (4:3)</PresentationFormat>
  <Paragraphs>75</Paragraphs>
  <Slides>11</Slides>
  <Notes>1</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Office Theme</vt:lpstr>
      <vt:lpstr>The Associates of The Cooper Union for the Advancement of Science and Art </vt:lpstr>
      <vt:lpstr>Who are the Associates of Cooper Union?</vt:lpstr>
      <vt:lpstr>Who are the Associates of Cooper Union? (cont.)</vt:lpstr>
      <vt:lpstr>Structure of the Associates of Cooper Union </vt:lpstr>
      <vt:lpstr>What privileges do the Associates have? </vt:lpstr>
      <vt:lpstr>   Sounds Great! How come I’ve never heard of them?  </vt:lpstr>
      <vt:lpstr>So What Happened?</vt:lpstr>
      <vt:lpstr>Timeline</vt:lpstr>
      <vt:lpstr>What could the Establishment of the Associates do for Cooper Union today?</vt:lpstr>
      <vt:lpstr>For more info:</vt:lpstr>
      <vt:lpstr>Discussion and Next Steps</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Associates of Cooper Union for the Advancement of Science and Art </dc:title>
  <dc:creator>Sangamithra Iyer</dc:creator>
  <cp:lastModifiedBy>Sangamithra Iyer</cp:lastModifiedBy>
  <cp:revision>43</cp:revision>
  <dcterms:created xsi:type="dcterms:W3CDTF">2013-07-15T03:01:03Z</dcterms:created>
  <dcterms:modified xsi:type="dcterms:W3CDTF">2013-07-24T02:18:37Z</dcterms:modified>
</cp:coreProperties>
</file>