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Default Extension="fntdata" ContentType="application/x-fontdata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embedTrueTypeFonts="1" saveSubsetFonts="1">
  <p:sldMasterIdLst>
    <p:sldMasterId id="2147483648" r:id="rId1"/>
  </p:sldMasterIdLst>
  <p:notesMasterIdLst>
    <p:notesMasterId r:id="rId8"/>
  </p:notesMasterIdLst>
  <p:sldIdLst>
    <p:sldId id="258" r:id="rId2"/>
    <p:sldId id="263" r:id="rId3"/>
    <p:sldId id="264" r:id="rId4"/>
    <p:sldId id="262" r:id="rId5"/>
    <p:sldId id="260" r:id="rId6"/>
    <p:sldId id="261" r:id="rId7"/>
  </p:sldIdLst>
  <p:sldSz cx="9144000" cy="5143500" type="screen16x9"/>
  <p:notesSz cx="7315200" cy="9601200"/>
  <p:embeddedFontLst>
    <p:embeddedFont>
      <p:font typeface="Calibri"/>
      <p:regular r:id="rId9"/>
      <p:bold r:id="rId10"/>
      <p:italic r:id="rId11"/>
      <p:boldItalic r:id="rId12"/>
    </p:embeddedFont>
    <p:embeddedFont>
      <p:font typeface="Arial Unicode MS"/>
      <p:regular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20" y="-312"/>
      </p:cViewPr>
      <p:guideLst>
        <p:guide orient="horz" pos="900"/>
        <p:guide pos="446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font" Target="fonts/font3.fntdata"/><Relationship Id="rId12" Type="http://schemas.openxmlformats.org/officeDocument/2006/relationships/font" Target="fonts/font4.fntdata"/><Relationship Id="rId13" Type="http://schemas.openxmlformats.org/officeDocument/2006/relationships/font" Target="fonts/font5.fntdata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font" Target="fonts/font1.fntdata"/><Relationship Id="rId10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5E9E75DD-6B31-4C9C-9847-369CF5E9B7A0}" type="datetimeFigureOut">
              <a:rPr lang="en-US" smtClean="0"/>
              <a:pPr/>
              <a:t>7/23/13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6C6204C-0ED2-4963-AA42-83C494FFD6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E10A9-ACC0-4955-AD45-E8D1B307BDD7}" type="datetime1">
              <a:rPr lang="en-US" smtClean="0"/>
              <a:pPr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0"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1B9C1-7621-4D71-B180-88208D320D73}" type="datetime1">
              <a:rPr lang="en-US" smtClean="0"/>
              <a:pPr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0"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97CED-36E0-489E-947F-96DDC655F9DE}" type="datetime1">
              <a:rPr lang="en-US" smtClean="0"/>
              <a:pPr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0"/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haroni" pitchFamily="2" charset="-79"/>
                <a:cs typeface="Aharoni" pitchFamily="2" charset="-79"/>
              </a:defRPr>
            </a:lvl1pPr>
          </a:lstStyle>
          <a:p>
            <a:fld id="{CC2E1A1C-D622-401A-91AE-7935920DD2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 advClick="0" advTm="0"/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haroni" pitchFamily="2" charset="-79"/>
                <a:cs typeface="Aharoni" pitchFamily="2" charset="-79"/>
              </a:defRPr>
            </a:lvl1pPr>
          </a:lstStyle>
          <a:p>
            <a:fld id="{CC2E1A1C-D622-401A-91AE-7935920DD2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 advClick="0" advTm="0"/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haroni" pitchFamily="2" charset="-79"/>
                <a:cs typeface="Aharoni" pitchFamily="2" charset="-79"/>
              </a:defRPr>
            </a:lvl1pPr>
          </a:lstStyle>
          <a:p>
            <a:fld id="{CC2E1A1C-D622-401A-91AE-7935920DD2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 advClick="0" advTm="0"/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haroni" pitchFamily="2" charset="-79"/>
                <a:cs typeface="Aharoni" pitchFamily="2" charset="-79"/>
              </a:defRPr>
            </a:lvl1pPr>
          </a:lstStyle>
          <a:p>
            <a:fld id="{CC2E1A1C-D622-401A-91AE-7935920DD2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B8363-04EC-425D-A230-F03EBF61BB86}" type="datetime1">
              <a:rPr lang="en-US" smtClean="0"/>
              <a:pPr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0"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3CF5-9BF0-4A8A-A858-EC7701863122}" type="datetime1">
              <a:rPr lang="en-US" smtClean="0"/>
              <a:pPr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0"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C813-5BA1-437E-BD01-4C084B9B25F7}" type="datetime1">
              <a:rPr lang="en-US" smtClean="0"/>
              <a:pPr/>
              <a:t>7/23/13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0"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463D-E615-432D-A4FF-598D0C9A4A2D}" type="datetime1">
              <a:rPr lang="en-US" smtClean="0"/>
              <a:pPr/>
              <a:t>7/23/13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0"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0BB0-EF71-449B-860C-18B651518B40}" type="datetime1">
              <a:rPr lang="en-US" smtClean="0"/>
              <a:pPr/>
              <a:t>7/23/13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0"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1E880-E47B-45C3-A441-A0D752BA373F}" type="datetime1">
              <a:rPr lang="en-US" smtClean="0"/>
              <a:pPr/>
              <a:t>7/23/13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0"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648CD-0B14-45B4-891D-FCA26FA6486E}" type="datetime1">
              <a:rPr lang="en-US" smtClean="0"/>
              <a:pPr/>
              <a:t>7/23/13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0"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D7A45-15EE-434A-AA8E-8A913F7DFC49}" type="datetime1">
              <a:rPr lang="en-US" smtClean="0"/>
              <a:pPr/>
              <a:t>7/23/13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4E6C6-6B53-434A-A028-395690D5C175}" type="datetime1">
              <a:rPr lang="en-US" smtClean="0"/>
              <a:pPr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E1A1C-D622-401A-91AE-7935920DD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slow" advClick="0" advTm="0"/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52400" y="-95250"/>
            <a:ext cx="9296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CUAA_Logo cop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89626" y="0"/>
            <a:ext cx="5996974" cy="5143500"/>
          </a:xfrm>
          <a:prstGeom prst="rect">
            <a:avLst/>
          </a:prstGeom>
        </p:spPr>
      </p:pic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61713" y="285750"/>
            <a:ext cx="88108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chemeClr val="bg1"/>
                </a:solidFill>
                <a:latin typeface="Arial Black" pitchFamily="34" charset="0"/>
              </a:rPr>
              <a:t>Welcome!</a:t>
            </a:r>
            <a:endParaRPr lang="en-US" sz="96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7853" y="1581150"/>
            <a:ext cx="4229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Cooper Union Alumni Council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8200" y="4019550"/>
            <a:ext cx="2467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Cooper Union Alumni Association</a:t>
            </a:r>
            <a:endParaRPr lang="en-US" sz="1200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12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July 24, 2013 6:30pm </a:t>
            </a:r>
            <a:endParaRPr lang="en-US" sz="1200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1200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Menschel</a:t>
            </a:r>
            <a:r>
              <a:rPr lang="en-US" sz="12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Board Room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14400" y="3943350"/>
            <a:ext cx="6172200" cy="7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 spd="slow" advClick="0" advTm="7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0313" y="521553"/>
            <a:ext cx="60676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Agenda</a:t>
            </a:r>
            <a:endParaRPr lang="en-US" sz="4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1151" y="1352550"/>
            <a:ext cx="6570028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6:30 - 6: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45	Call 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to Order / Introductions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6:45 - 7: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00	Guest Speaker: Trustee Michael </a:t>
            </a:r>
            <a:r>
              <a:rPr lang="en-US" sz="1600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Borkosky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ME ‘61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7:00 - 7: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15	Council, Committee, 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Calendar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7:15 – 7: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30	Review 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 Website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7:30 – 8: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00	Associates 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 Cooper 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Union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8:00 - 8: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15	Motions 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from the Floor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8:15 - 8: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30	New 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Business / Q&amp;A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0313" y="521553"/>
            <a:ext cx="83536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Welcome </a:t>
            </a:r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2016</a:t>
            </a:r>
          </a:p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Council Members!</a:t>
            </a:r>
            <a:endParaRPr lang="en-US" sz="4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1150" y="2095440"/>
            <a:ext cx="7388450" cy="2062103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Nicholas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Agneta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AR’80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Rachel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Appel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A’13 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Xenia Diente A’99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Jason Paul Guzman A’00 </a:t>
            </a:r>
          </a:p>
          <a:p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Sangamithra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Iyer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CE’99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Kelly O’Keefe A’82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Julian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LaVerdiere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A’93</a:t>
            </a:r>
          </a:p>
          <a:p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Edmundo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Majchrzyk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A’09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Annabel Roberts-McMichael A’10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Karen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Sandler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BSE’97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Karina Tipton CE’99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Curtis Wayne AR’75 </a:t>
            </a:r>
          </a:p>
        </p:txBody>
      </p:sp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0313" y="521553"/>
            <a:ext cx="74392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Executive Committee</a:t>
            </a:r>
            <a:endParaRPr lang="en-US" sz="4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1150" y="1352550"/>
            <a:ext cx="3426050" cy="3970318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John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Leeper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AR’85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Rocco Cetera CE’99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Lawrence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Hausman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EE ‘94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Robert Tan AR’81</a:t>
            </a:r>
            <a:endParaRPr lang="en-US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Peter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Cafiero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CE’83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MaryAnn 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Nichols A’68</a:t>
            </a:r>
            <a:endParaRPr lang="en-US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Don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Blauweiss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A’61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Lee Skolnick AR’79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Ray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Falci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ME’86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Edgar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Mokuvos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EE’78</a:t>
            </a:r>
            <a:endParaRPr lang="en-US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Karina Tipton CE’99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Darrell Low EE’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89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Kevin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Slavin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A’95</a:t>
            </a:r>
            <a:endParaRPr lang="en-US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9150" y="1352550"/>
            <a:ext cx="3426050" cy="3970318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President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VP Alumni Activities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VP Faculty &amp; Student Liaison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Secretary/Treasurer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Past President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Past President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Alumni Trustee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Alumni Trustee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Alumni Trustee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Alumni Trustee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Nominating Committee Chair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Annual Fund Committee 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Chair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Alumni Trustee (Elect)</a:t>
            </a:r>
            <a:endParaRPr lang="en-US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0313" y="521553"/>
            <a:ext cx="28672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2014</a:t>
            </a:r>
            <a:endParaRPr lang="en-US" sz="4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03550" y="1352550"/>
            <a:ext cx="3959450" cy="34163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Peter 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Adler A’54</a:t>
            </a:r>
          </a:p>
          <a:p>
            <a:pPr marL="457200" indent="-457200"/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Jesicka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Alexander-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Labud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AR’06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Charlie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Cassella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EE’68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Sean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Cusack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BSE’98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Janet Gardner A’65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Gary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Kazin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ChE’69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Scott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Lyne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ChE’92/MChE’95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Margaret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Matz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AR’83</a:t>
            </a:r>
          </a:p>
          <a:p>
            <a:pPr marL="457200" indent="-457200"/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Yash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Risbud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EE’92/MEE’94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Susan Shaw A’72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Kelly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Smolar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ME’07/MME’11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Johnny Wong ME’03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00600" y="514350"/>
            <a:ext cx="312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2015</a:t>
            </a:r>
            <a:endParaRPr lang="en-US" sz="4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4950" y="1352550"/>
            <a:ext cx="3426050" cy="313932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Grace 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Baird CE’08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Jeff Bernstein CE’05/MCE’06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Victoria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Lief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Bertotti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A’82 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Harry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Gaveras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AR'93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Paul Golden AR’82    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Mina Greenstein A’56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Dennis Kong IDE'08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Alexis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Lenza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CE’05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Christine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Moh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A’95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Peter Ross A’78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Diana Santos CE’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04</a:t>
            </a:r>
          </a:p>
        </p:txBody>
      </p:sp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436</Words>
  <Application>Microsoft Office PowerPoint</Application>
  <PresentationFormat>On-screen Show (16:9)</PresentationFormat>
  <Paragraphs>89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Arial Black</vt:lpstr>
      <vt:lpstr>Arial Unicode MS</vt:lpstr>
      <vt:lpstr>Aharoni</vt:lpstr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singyatut</dc:creator>
  <cp:lastModifiedBy>Rocco Cetera</cp:lastModifiedBy>
  <cp:revision>71</cp:revision>
  <dcterms:created xsi:type="dcterms:W3CDTF">2013-07-24T03:07:42Z</dcterms:created>
  <dcterms:modified xsi:type="dcterms:W3CDTF">2013-07-24T03:21:23Z</dcterms:modified>
</cp:coreProperties>
</file>